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3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나눔바른고딕" panose="020B0600000101010101" charset="-127"/>
      <p:regular r:id="rId25"/>
      <p:bold r:id="rId26"/>
    </p:embeddedFont>
    <p:embeddedFont>
      <p:font typeface="NanumBarunGothic" panose="020B0600000101010101" charset="-12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47" d="100"/>
          <a:sy n="147" d="100"/>
        </p:scale>
        <p:origin x="546" y="126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10.11.2021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10.11.2021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10.11.2021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10.11.2021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10.11.2021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6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Name]</a:t>
            </a:r>
          </a:p>
          <a:p>
            <a:r>
              <a:rPr lang="en-US" noProof="0" dirty="0"/>
              <a:t>Turbomachinery Laboratory</a:t>
            </a:r>
          </a:p>
          <a:p>
            <a:r>
              <a:rPr lang="en-US" noProof="0" dirty="0" err="1"/>
              <a:t>Hanyang</a:t>
            </a:r>
            <a:r>
              <a:rPr lang="en-US" noProof="0" dirty="0"/>
              <a:t> University, Korea</a:t>
            </a:r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16pt 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#9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C566ED1-2E0C-4AF2-AED2-BD38DB4D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36" y="1066779"/>
            <a:ext cx="2663271" cy="334141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8BA047-6B15-42AD-94E2-F1F077035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1" y="1037802"/>
            <a:ext cx="2953026" cy="34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</p:spTree>
    <p:extLst>
      <p:ext uri="{BB962C8B-B14F-4D97-AF65-F5344CB8AC3E}">
        <p14:creationId xmlns:p14="http://schemas.microsoft.com/office/powerpoint/2010/main" val="21143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82A3353-3169-4D09-AB8C-BDEB60B8D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24" y="728138"/>
            <a:ext cx="3850050" cy="37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</p:spTree>
    <p:extLst>
      <p:ext uri="{BB962C8B-B14F-4D97-AF65-F5344CB8AC3E}">
        <p14:creationId xmlns:p14="http://schemas.microsoft.com/office/powerpoint/2010/main" val="410774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4BBE261-0D94-46FB-AE0D-BA6F76BCD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6" t="10365" r="17980" b="15856"/>
          <a:stretch/>
        </p:blipFill>
        <p:spPr>
          <a:xfrm>
            <a:off x="7301006" y="889081"/>
            <a:ext cx="1821332" cy="132802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4501D8-3F16-46C0-9CC3-A8516548C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38" y="664146"/>
            <a:ext cx="5364394" cy="37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9FF19DD-1A73-41D7-B622-C95EA041A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1" t="10509" r="25399" b="8966"/>
          <a:stretch/>
        </p:blipFill>
        <p:spPr>
          <a:xfrm>
            <a:off x="6486320" y="837804"/>
            <a:ext cx="2523499" cy="20906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5BB066F-755D-48F4-8867-71EAD6C92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6" y="1022470"/>
            <a:ext cx="4856679" cy="34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1CB7EED-7A35-44C4-A350-BBBE96289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99" y="649805"/>
            <a:ext cx="2502736" cy="38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505DF5D-606C-40A7-B50D-E21B1C468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58" y="1312223"/>
            <a:ext cx="3518471" cy="284695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65FE654-49D8-4BAE-9EE6-E51E4A8F1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1" y="1273348"/>
            <a:ext cx="3924179" cy="30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#9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#9</a:t>
            </a: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9007</TotalTime>
  <Words>215</Words>
  <Application>Microsoft Office PowerPoint</Application>
  <PresentationFormat>화면 슬라이드 쇼(16:9)</PresentationFormat>
  <Paragraphs>52</Paragraphs>
  <Slides>14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Wingdings</vt:lpstr>
      <vt:lpstr>NanumSquare ExtraBold</vt:lpstr>
      <vt:lpstr>Calibri</vt:lpstr>
      <vt:lpstr>NanumSquare Bold</vt:lpstr>
      <vt:lpstr>KoPubWorldDotum_Pro Medium</vt:lpstr>
      <vt:lpstr>나눔바른고딕</vt:lpstr>
      <vt:lpstr>NanumBarunGothicOTF</vt:lpstr>
      <vt:lpstr>Arial</vt:lpstr>
      <vt:lpstr>NanumBarunGothic</vt:lpstr>
      <vt:lpstr>BorgWarner Template 2017 16-9_23_05_17</vt:lpstr>
      <vt:lpstr>2021 학년도 기계공학과 CADD (MEE1002)  CADD(Computer Aided Design and Drafting) H.W. #9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user</cp:lastModifiedBy>
  <cp:revision>310</cp:revision>
  <cp:lastPrinted>2016-09-02T07:50:54Z</cp:lastPrinted>
  <dcterms:created xsi:type="dcterms:W3CDTF">2017-05-16T08:32:25Z</dcterms:created>
  <dcterms:modified xsi:type="dcterms:W3CDTF">2021-11-10T01:46:02Z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