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35" r:id="rId18"/>
  </p:sldIdLst>
  <p:sldSz cx="9144000" cy="5143500" type="screen16x9"/>
  <p:notesSz cx="6858000" cy="9144000"/>
  <p:embeddedFontLst>
    <p:embeddedFont>
      <p:font typeface="나눔바른고딕" panose="020B0600000101010101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anumBarunGothic" panose="020B0600000101010101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47" d="100"/>
          <a:sy n="147" d="100"/>
        </p:scale>
        <p:origin x="546" y="120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</a:t>
            </a:r>
            <a:r>
              <a:rPr lang="en-US" sz="1400" noProof="0" dirty="0" smtClean="0">
                <a:solidFill>
                  <a:srgbClr val="000000"/>
                </a:solidFill>
              </a:rPr>
              <a:t>16pt </a:t>
            </a:r>
            <a:r>
              <a:rPr lang="en-US" sz="1400" noProof="0" dirty="0">
                <a:solidFill>
                  <a:srgbClr val="000000"/>
                </a:solidFill>
              </a:rPr>
              <a:t>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#7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1" y="748804"/>
            <a:ext cx="4962651" cy="35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3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38" y="649805"/>
            <a:ext cx="4497335" cy="37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7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6" y="1176077"/>
            <a:ext cx="7416672" cy="32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14" y="649805"/>
            <a:ext cx="5235317" cy="38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4" y="1066780"/>
            <a:ext cx="5884538" cy="28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2" y="930058"/>
            <a:ext cx="4556664" cy="33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#7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#7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8948</TotalTime>
  <Words>228</Words>
  <Application>Microsoft Office PowerPoint</Application>
  <PresentationFormat>화면 슬라이드 쇼(16:9)</PresentationFormat>
  <Paragraphs>52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나눔바른고딕</vt:lpstr>
      <vt:lpstr>Wingdings</vt:lpstr>
      <vt:lpstr>KoPubWorldDotum_Pro Medium</vt:lpstr>
      <vt:lpstr>NanumSquare ExtraBold</vt:lpstr>
      <vt:lpstr>Calibri</vt:lpstr>
      <vt:lpstr>NanumBarunGothic</vt:lpstr>
      <vt:lpstr>NanumSquare Bold</vt:lpstr>
      <vt:lpstr>Arial</vt:lpstr>
      <vt:lpstr>NanumBarunGothicOTF</vt:lpstr>
      <vt:lpstr>BorgWarner Template 2017 16-9_23_05_17</vt:lpstr>
      <vt:lpstr>2021 학년도 기계공학과 CADD (MEE1002)  CADD(Computer Aided Design and Drafting) H.W. #7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Junwon Heo</cp:lastModifiedBy>
  <cp:revision>306</cp:revision>
  <cp:lastPrinted>2016-09-02T07:50:54Z</cp:lastPrinted>
  <dcterms:created xsi:type="dcterms:W3CDTF">2017-05-16T08:32:25Z</dcterms:created>
  <dcterms:modified xsi:type="dcterms:W3CDTF">2021-10-26T04:27:55Z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