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35" r:id="rId20"/>
  </p:sldIdLst>
  <p:sldSz cx="9144000" cy="5143500" type="screen16x9"/>
  <p:notesSz cx="6858000" cy="9144000"/>
  <p:embeddedFontLst>
    <p:embeddedFont>
      <p:font typeface="나눔바른고딕" panose="020B0600000101010101" charset="-127"/>
      <p:regular r:id="rId23"/>
      <p:bold r:id="rId24"/>
    </p:embeddedFont>
    <p:embeddedFont>
      <p:font typeface="NanumBarunGothic" panose="020B0600000101010101" charset="-127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5320" autoAdjust="0"/>
  </p:normalViewPr>
  <p:slideViewPr>
    <p:cSldViewPr snapToGrid="0">
      <p:cViewPr varScale="1">
        <p:scale>
          <a:sx n="152" d="100"/>
          <a:sy n="152" d="100"/>
        </p:scale>
        <p:origin x="504" y="138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9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6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26.10.2021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7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</a:t>
            </a:r>
            <a:r>
              <a:rPr lang="en-US" noProof="0" dirty="0" smtClean="0"/>
              <a:t>]</a:t>
            </a:r>
          </a:p>
          <a:p>
            <a:r>
              <a:rPr lang="en-US" noProof="0" dirty="0" smtClean="0"/>
              <a:t>Turbomachinery Laboratory</a:t>
            </a:r>
          </a:p>
          <a:p>
            <a:r>
              <a:rPr lang="en-US" noProof="0" dirty="0" err="1" smtClean="0"/>
              <a:t>Hanyang</a:t>
            </a:r>
            <a:r>
              <a:rPr lang="en-US" noProof="0" dirty="0" smtClean="0"/>
              <a:t> University, Korea</a:t>
            </a:r>
            <a:endParaRPr lang="en-US" noProof="0" dirty="0"/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000000"/>
                </a:solidFill>
              </a:rPr>
              <a:t>Text in overlaying boxes, black, between </a:t>
            </a:r>
            <a:r>
              <a:rPr lang="en-US" sz="1400" noProof="0" dirty="0" smtClean="0">
                <a:solidFill>
                  <a:srgbClr val="000000"/>
                </a:solidFill>
              </a:rPr>
              <a:t>16pt </a:t>
            </a:r>
            <a:r>
              <a:rPr lang="en-US" sz="1400" noProof="0" dirty="0">
                <a:solidFill>
                  <a:srgbClr val="000000"/>
                </a:solidFill>
              </a:rPr>
              <a:t>and 18pt</a:t>
            </a:r>
          </a:p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</a:t>
            </a: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#8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9" y="748804"/>
            <a:ext cx="7557025" cy="37382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40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3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41" y="827323"/>
            <a:ext cx="5468104" cy="35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77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30" y="649805"/>
            <a:ext cx="5143964" cy="38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62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19" y="695470"/>
            <a:ext cx="5739508" cy="380280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86" y="608527"/>
            <a:ext cx="4782958" cy="381229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2" y="748804"/>
            <a:ext cx="8312727" cy="351283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2" y="693949"/>
            <a:ext cx="5730470" cy="367421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8954</TotalTime>
  <Words>251</Words>
  <Application>Microsoft Office PowerPoint</Application>
  <PresentationFormat>화면 슬라이드 쇼(16:9)</PresentationFormat>
  <Paragraphs>62</Paragraphs>
  <Slides>16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NanumBarunGothicOTF</vt:lpstr>
      <vt:lpstr>나눔바른고딕</vt:lpstr>
      <vt:lpstr>KoPubWorldDotum_Pro Medium</vt:lpstr>
      <vt:lpstr>NanumSquare ExtraBold</vt:lpstr>
      <vt:lpstr>NanumBarunGothic</vt:lpstr>
      <vt:lpstr>Arial</vt:lpstr>
      <vt:lpstr>Wingdings</vt:lpstr>
      <vt:lpstr>NanumSquare Bold</vt:lpstr>
      <vt:lpstr>Calibri</vt:lpstr>
      <vt:lpstr>BorgWarner Template 2017 16-9_23_05_17</vt:lpstr>
      <vt:lpstr>2021 학년도 기계공학과 CADD (MEE1002)  CADD(Computer Aided Design and Drafting) H.W. #8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user</cp:lastModifiedBy>
  <cp:revision>306</cp:revision>
  <cp:lastPrinted>2016-09-02T07:50:54Z</cp:lastPrinted>
  <dcterms:created xsi:type="dcterms:W3CDTF">2017-05-16T08:32:25Z</dcterms:created>
  <dcterms:modified xsi:type="dcterms:W3CDTF">2021-10-26T03:24:58Z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