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4" r:id="rId5"/>
    <p:sldId id="464" r:id="rId6"/>
    <p:sldId id="465" r:id="rId7"/>
    <p:sldId id="467" r:id="rId8"/>
    <p:sldId id="478" r:id="rId9"/>
    <p:sldId id="469" r:id="rId10"/>
    <p:sldId id="477" r:id="rId11"/>
    <p:sldId id="471" r:id="rId12"/>
    <p:sldId id="479" r:id="rId13"/>
    <p:sldId id="473" r:id="rId14"/>
    <p:sldId id="480" r:id="rId15"/>
    <p:sldId id="475" r:id="rId16"/>
    <p:sldId id="481" r:id="rId17"/>
    <p:sldId id="435" r:id="rId18"/>
  </p:sldIdLst>
  <p:sldSz cx="9144000" cy="5143500" type="screen16x9"/>
  <p:notesSz cx="6858000" cy="9144000"/>
  <p:embeddedFontLst>
    <p:embeddedFont>
      <p:font typeface="나눔바른고딕" panose="020B0600000101010101" charset="-127"/>
      <p:regular r:id="rId21"/>
      <p:bold r:id="rId22"/>
    </p:embeddedFont>
    <p:embeddedFont>
      <p:font typeface="NanumBarunGothic" panose="020B0600000101010101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47" d="100"/>
          <a:sy n="147" d="100"/>
        </p:scale>
        <p:origin x="546" y="120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20.10.2021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20.10.2021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20.10.2021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</a:t>
            </a:r>
            <a:r>
              <a:rPr lang="en-US" sz="1400" noProof="0" dirty="0" smtClean="0">
                <a:solidFill>
                  <a:srgbClr val="000000"/>
                </a:solidFill>
              </a:rPr>
              <a:t>15pt </a:t>
            </a:r>
            <a:r>
              <a:rPr lang="en-US" sz="1400" noProof="0" dirty="0">
                <a:solidFill>
                  <a:srgbClr val="000000"/>
                </a:solidFill>
              </a:rPr>
              <a:t>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25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</a:t>
            </a: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#6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9" y="630495"/>
            <a:ext cx="4606075" cy="386670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81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7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42" y="649804"/>
            <a:ext cx="5343755" cy="379970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9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27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80" y="608527"/>
            <a:ext cx="7162194" cy="387004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4" y="649805"/>
            <a:ext cx="5273867" cy="380378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4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7" y="649805"/>
            <a:ext cx="3433780" cy="38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9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5" y="682770"/>
            <a:ext cx="3674553" cy="38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0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6e5300e-8faa-47d1-a505-7651163149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9075</TotalTime>
  <Words>216</Words>
  <Application>Microsoft Office PowerPoint</Application>
  <PresentationFormat>화면 슬라이드 쇼(16:9)</PresentationFormat>
  <Paragraphs>44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KoPubWorldDotum_Pro Medium</vt:lpstr>
      <vt:lpstr>NanumSquare ExtraBold</vt:lpstr>
      <vt:lpstr>NanumBarunGothicOTF</vt:lpstr>
      <vt:lpstr>나눔바른고딕</vt:lpstr>
      <vt:lpstr>Arial</vt:lpstr>
      <vt:lpstr>NanumSquare Bold</vt:lpstr>
      <vt:lpstr>Wingdings</vt:lpstr>
      <vt:lpstr>NanumBarunGothic</vt:lpstr>
      <vt:lpstr>Calibri</vt:lpstr>
      <vt:lpstr>BorgWarner Template 2017 16-9_23_05_17</vt:lpstr>
      <vt:lpstr>2021 학년도 기계공학과 CADD (MEE1002)  CADD(Computer Aided Design and Drafting) H.W. #6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Junwon Heo</cp:lastModifiedBy>
  <cp:revision>301</cp:revision>
  <cp:lastPrinted>2016-09-02T07:50:54Z</cp:lastPrinted>
  <dcterms:created xsi:type="dcterms:W3CDTF">2017-05-16T08:32:25Z</dcterms:created>
  <dcterms:modified xsi:type="dcterms:W3CDTF">2021-10-20T01:41:34Z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