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4" r:id="rId5"/>
    <p:sldId id="466" r:id="rId6"/>
    <p:sldId id="463" r:id="rId7"/>
    <p:sldId id="464" r:id="rId8"/>
    <p:sldId id="465" r:id="rId9"/>
    <p:sldId id="467" r:id="rId10"/>
    <p:sldId id="468" r:id="rId11"/>
    <p:sldId id="469" r:id="rId12"/>
    <p:sldId id="470" r:id="rId13"/>
    <p:sldId id="43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anumBarunGothic" panose="020B0600000101010101" charset="-127"/>
      <p:regular r:id="rId21"/>
      <p:bold r:id="rId22"/>
    </p:embeddedFont>
    <p:embeddedFont>
      <p:font typeface="나눔바른고딕" panose="020B0600000101010101" charset="-12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52" d="100"/>
          <a:sy n="152" d="100"/>
        </p:scale>
        <p:origin x="504" y="138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12.10.2021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12.10.2021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12.10.2021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</a:t>
            </a:r>
            <a:r>
              <a:rPr lang="en-US" noProof="0" dirty="0" smtClean="0"/>
              <a:t>]</a:t>
            </a:r>
          </a:p>
          <a:p>
            <a:r>
              <a:rPr lang="en-US" noProof="0" dirty="0" smtClean="0"/>
              <a:t>Turbomachinery Laboratory</a:t>
            </a:r>
          </a:p>
          <a:p>
            <a:r>
              <a:rPr lang="en-US" noProof="0" dirty="0" err="1" smtClean="0"/>
              <a:t>Hanyang</a:t>
            </a:r>
            <a:r>
              <a:rPr lang="en-US" noProof="0" dirty="0" smtClean="0"/>
              <a:t> University, Korea</a:t>
            </a:r>
            <a:endParaRPr lang="en-US" noProof="0" dirty="0"/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</a:t>
            </a:r>
            <a:r>
              <a:rPr lang="en-US" sz="1400" noProof="0" dirty="0" smtClean="0">
                <a:solidFill>
                  <a:srgbClr val="000000"/>
                </a:solidFill>
              </a:rPr>
              <a:t>16pt </a:t>
            </a:r>
            <a:r>
              <a:rPr lang="en-US" sz="1400" noProof="0" dirty="0">
                <a:solidFill>
                  <a:srgbClr val="000000"/>
                </a:solidFill>
              </a:rPr>
              <a:t>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 smtClean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14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endParaRPr lang="en-US" altLang="ko-KR" sz="2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#6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5" y="682770"/>
            <a:ext cx="3674553" cy="38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19" y="630495"/>
            <a:ext cx="4606075" cy="386670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42" y="649804"/>
            <a:ext cx="5343755" cy="379970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52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30283" r="14263" b="25946"/>
          <a:stretch/>
        </p:blipFill>
        <p:spPr>
          <a:xfrm>
            <a:off x="2032226" y="649805"/>
            <a:ext cx="4696496" cy="38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#6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) H.W. #6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1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8943</TotalTime>
  <Words>143</Words>
  <Application>Microsoft Office PowerPoint</Application>
  <PresentationFormat>화면 슬라이드 쇼(16:9)</PresentationFormat>
  <Paragraphs>32</Paragraphs>
  <Slides>10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Wingdings</vt:lpstr>
      <vt:lpstr>KoPubWorldDotum_Pro Medium</vt:lpstr>
      <vt:lpstr>Calibri</vt:lpstr>
      <vt:lpstr>NanumSquare ExtraBold</vt:lpstr>
      <vt:lpstr>NanumBarunGothicOTF</vt:lpstr>
      <vt:lpstr>NanumSquare Bold</vt:lpstr>
      <vt:lpstr>NanumBarunGothic</vt:lpstr>
      <vt:lpstr>나눔바른고딕</vt:lpstr>
      <vt:lpstr>Arial</vt:lpstr>
      <vt:lpstr>BorgWarner Template 2017 16-9_23_05_17</vt:lpstr>
      <vt:lpstr>2021 학년도 기계공학과 CADD (MEE1002)  CADD(Computer Aided Design and Drafting) H.W. #6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user</cp:lastModifiedBy>
  <cp:revision>304</cp:revision>
  <cp:lastPrinted>2016-09-02T07:50:54Z</cp:lastPrinted>
  <dcterms:created xsi:type="dcterms:W3CDTF">2017-05-16T08:32:25Z</dcterms:created>
  <dcterms:modified xsi:type="dcterms:W3CDTF">2021-10-12T08:43:26Z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