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4" r:id="rId5"/>
    <p:sldId id="466" r:id="rId6"/>
    <p:sldId id="463" r:id="rId7"/>
    <p:sldId id="464" r:id="rId8"/>
    <p:sldId id="465" r:id="rId9"/>
    <p:sldId id="467" r:id="rId10"/>
    <p:sldId id="468" r:id="rId11"/>
    <p:sldId id="469" r:id="rId12"/>
    <p:sldId id="470" r:id="rId13"/>
    <p:sldId id="471" r:id="rId14"/>
    <p:sldId id="472" r:id="rId15"/>
    <p:sldId id="435" r:id="rId16"/>
  </p:sldIdLst>
  <p:sldSz cx="9144000" cy="5143500" type="screen16x9"/>
  <p:notesSz cx="6858000" cy="9144000"/>
  <p:embeddedFontLst>
    <p:embeddedFont>
      <p:font typeface="NanumBarunGothic" panose="020B0600000101010101" charset="-127"/>
      <p:regular r:id="rId19"/>
      <p:bold r:id="rId20"/>
    </p:embeddedFont>
    <p:embeddedFont>
      <p:font typeface="나눔바른고딕" panose="020B0600000101010101" charset="-127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anumBarunGothicOTF" panose="02020603020101020101" pitchFamily="18" charset="-127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533">
          <p15:clr>
            <a:srgbClr val="A4A3A4"/>
          </p15:clr>
        </p15:guide>
        <p15:guide id="3" orient="horz" pos="2499">
          <p15:clr>
            <a:srgbClr val="A4A3A4"/>
          </p15:clr>
        </p15:guide>
        <p15:guide id="4" orient="horz" pos="182">
          <p15:clr>
            <a:srgbClr val="A4A3A4"/>
          </p15:clr>
        </p15:guide>
        <p15:guide id="5" pos="5460">
          <p15:clr>
            <a:srgbClr val="A4A3A4"/>
          </p15:clr>
        </p15:guide>
        <p15:guide id="6" pos="4098">
          <p15:clr>
            <a:srgbClr val="A4A3A4"/>
          </p15:clr>
        </p15:guide>
        <p15:guide id="7" pos="3839">
          <p15:clr>
            <a:srgbClr val="A4A3A4"/>
          </p15:clr>
        </p15:guide>
        <p15:guide id="8" pos="281">
          <p15:clr>
            <a:srgbClr val="A4A3A4"/>
          </p15:clr>
        </p15:guide>
        <p15:guide id="9" orient="horz" pos="743">
          <p15:clr>
            <a:srgbClr val="A4A3A4"/>
          </p15:clr>
        </p15:guide>
        <p15:guide id="10" pos="9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24C"/>
    <a:srgbClr val="363668"/>
    <a:srgbClr val="38386A"/>
    <a:srgbClr val="F2F2F2"/>
    <a:srgbClr val="FFC000"/>
    <a:srgbClr val="E6E6E6"/>
    <a:srgbClr val="82AA3C"/>
    <a:srgbClr val="012468"/>
    <a:srgbClr val="505153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50000" autoAdjust="0"/>
  </p:normalViewPr>
  <p:slideViewPr>
    <p:cSldViewPr snapToGrid="0">
      <p:cViewPr varScale="1">
        <p:scale>
          <a:sx n="145" d="100"/>
          <a:sy n="145" d="100"/>
        </p:scale>
        <p:origin x="606" y="126"/>
      </p:cViewPr>
      <p:guideLst>
        <p:guide orient="horz" pos="3109"/>
        <p:guide orient="horz" pos="533"/>
        <p:guide orient="horz" pos="2499"/>
        <p:guide orient="horz" pos="182"/>
        <p:guide pos="5460"/>
        <p:guide pos="4098"/>
        <p:guide pos="3839"/>
        <p:guide pos="281"/>
        <p:guide orient="horz" pos="743"/>
        <p:guide pos="986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o Junwon" userId="b08ba3568bba0691" providerId="LiveId" clId="{BB056FEC-54F4-4F36-A7FF-C4F7B6522E83}"/>
    <pc:docChg chg="modSld">
      <pc:chgData name="Heo Junwon" userId="b08ba3568bba0691" providerId="LiveId" clId="{BB056FEC-54F4-4F36-A7FF-C4F7B6522E83}" dt="2021-09-23T07:44:21.979" v="39" actId="20577"/>
      <pc:docMkLst>
        <pc:docMk/>
      </pc:docMkLst>
      <pc:sldChg chg="modSp mod">
        <pc:chgData name="Heo Junwon" userId="b08ba3568bba0691" providerId="LiveId" clId="{BB056FEC-54F4-4F36-A7FF-C4F7B6522E83}" dt="2021-09-23T07:43:41.515" v="7" actId="20577"/>
        <pc:sldMkLst>
          <pc:docMk/>
          <pc:sldMk cId="2418093441" sldId="463"/>
        </pc:sldMkLst>
        <pc:spChg chg="mod">
          <ac:chgData name="Heo Junwon" userId="b08ba3568bba0691" providerId="LiveId" clId="{BB056FEC-54F4-4F36-A7FF-C4F7B6522E83}" dt="2021-09-23T07:43:41.515" v="7" actId="20577"/>
          <ac:spMkLst>
            <pc:docMk/>
            <pc:sldMk cId="2418093441" sldId="463"/>
            <ac:spMk id="69" creationId="{9AEDD7C0-3C73-4845-B06F-EF5B8E1AB4F1}"/>
          </ac:spMkLst>
        </pc:spChg>
        <pc:spChg chg="mod">
          <ac:chgData name="Heo Junwon" userId="b08ba3568bba0691" providerId="LiveId" clId="{BB056FEC-54F4-4F36-A7FF-C4F7B6522E83}" dt="2021-09-23T07:43:39.537" v="5" actId="20577"/>
          <ac:spMkLst>
            <pc:docMk/>
            <pc:sldMk cId="2418093441" sldId="463"/>
            <ac:spMk id="78" creationId="{F0F72B1E-A317-5546-BFE4-FFF9E87F53E9}"/>
          </ac:spMkLst>
        </pc:spChg>
      </pc:sldChg>
      <pc:sldChg chg="modSp mod">
        <pc:chgData name="Heo Junwon" userId="b08ba3568bba0691" providerId="LiveId" clId="{BB056FEC-54F4-4F36-A7FF-C4F7B6522E83}" dt="2021-09-23T07:43:46.213" v="11" actId="20577"/>
        <pc:sldMkLst>
          <pc:docMk/>
          <pc:sldMk cId="83821231" sldId="464"/>
        </pc:sldMkLst>
        <pc:spChg chg="mod">
          <ac:chgData name="Heo Junwon" userId="b08ba3568bba0691" providerId="LiveId" clId="{BB056FEC-54F4-4F36-A7FF-C4F7B6522E83}" dt="2021-09-23T07:43:46.213" v="11" actId="20577"/>
          <ac:spMkLst>
            <pc:docMk/>
            <pc:sldMk cId="83821231" sldId="464"/>
            <ac:spMk id="69" creationId="{9AEDD7C0-3C73-4845-B06F-EF5B8E1AB4F1}"/>
          </ac:spMkLst>
        </pc:spChg>
        <pc:spChg chg="mod">
          <ac:chgData name="Heo Junwon" userId="b08ba3568bba0691" providerId="LiveId" clId="{BB056FEC-54F4-4F36-A7FF-C4F7B6522E83}" dt="2021-09-23T07:43:44.455" v="9" actId="20577"/>
          <ac:spMkLst>
            <pc:docMk/>
            <pc:sldMk cId="83821231" sldId="464"/>
            <ac:spMk id="78" creationId="{F0F72B1E-A317-5546-BFE4-FFF9E87F53E9}"/>
          </ac:spMkLst>
        </pc:spChg>
      </pc:sldChg>
      <pc:sldChg chg="modSp mod">
        <pc:chgData name="Heo Junwon" userId="b08ba3568bba0691" providerId="LiveId" clId="{BB056FEC-54F4-4F36-A7FF-C4F7B6522E83}" dt="2021-09-23T07:43:51.080" v="15" actId="20577"/>
        <pc:sldMkLst>
          <pc:docMk/>
          <pc:sldMk cId="2979487765" sldId="465"/>
        </pc:sldMkLst>
        <pc:spChg chg="mod">
          <ac:chgData name="Heo Junwon" userId="b08ba3568bba0691" providerId="LiveId" clId="{BB056FEC-54F4-4F36-A7FF-C4F7B6522E83}" dt="2021-09-23T07:43:51.080" v="15" actId="20577"/>
          <ac:spMkLst>
            <pc:docMk/>
            <pc:sldMk cId="2979487765" sldId="465"/>
            <ac:spMk id="69" creationId="{9AEDD7C0-3C73-4845-B06F-EF5B8E1AB4F1}"/>
          </ac:spMkLst>
        </pc:spChg>
        <pc:spChg chg="mod">
          <ac:chgData name="Heo Junwon" userId="b08ba3568bba0691" providerId="LiveId" clId="{BB056FEC-54F4-4F36-A7FF-C4F7B6522E83}" dt="2021-09-23T07:43:48.934" v="13" actId="20577"/>
          <ac:spMkLst>
            <pc:docMk/>
            <pc:sldMk cId="2979487765" sldId="465"/>
            <ac:spMk id="78" creationId="{F0F72B1E-A317-5546-BFE4-FFF9E87F53E9}"/>
          </ac:spMkLst>
        </pc:spChg>
      </pc:sldChg>
      <pc:sldChg chg="modSp mod">
        <pc:chgData name="Heo Junwon" userId="b08ba3568bba0691" providerId="LiveId" clId="{BB056FEC-54F4-4F36-A7FF-C4F7B6522E83}" dt="2021-09-23T07:43:36.474" v="3" actId="20577"/>
        <pc:sldMkLst>
          <pc:docMk/>
          <pc:sldMk cId="382785330" sldId="466"/>
        </pc:sldMkLst>
        <pc:spChg chg="mod">
          <ac:chgData name="Heo Junwon" userId="b08ba3568bba0691" providerId="LiveId" clId="{BB056FEC-54F4-4F36-A7FF-C4F7B6522E83}" dt="2021-09-23T07:43:36.474" v="3" actId="20577"/>
          <ac:spMkLst>
            <pc:docMk/>
            <pc:sldMk cId="382785330" sldId="466"/>
            <ac:spMk id="69" creationId="{9AEDD7C0-3C73-4845-B06F-EF5B8E1AB4F1}"/>
          </ac:spMkLst>
        </pc:spChg>
        <pc:spChg chg="mod">
          <ac:chgData name="Heo Junwon" userId="b08ba3568bba0691" providerId="LiveId" clId="{BB056FEC-54F4-4F36-A7FF-C4F7B6522E83}" dt="2021-09-23T07:43:34.182" v="1" actId="20577"/>
          <ac:spMkLst>
            <pc:docMk/>
            <pc:sldMk cId="382785330" sldId="466"/>
            <ac:spMk id="78" creationId="{F0F72B1E-A317-5546-BFE4-FFF9E87F53E9}"/>
          </ac:spMkLst>
        </pc:spChg>
      </pc:sldChg>
      <pc:sldChg chg="modSp mod">
        <pc:chgData name="Heo Junwon" userId="b08ba3568bba0691" providerId="LiveId" clId="{BB056FEC-54F4-4F36-A7FF-C4F7B6522E83}" dt="2021-09-23T07:43:57.270" v="19" actId="20577"/>
        <pc:sldMkLst>
          <pc:docMk/>
          <pc:sldMk cId="1355241434" sldId="467"/>
        </pc:sldMkLst>
        <pc:spChg chg="mod">
          <ac:chgData name="Heo Junwon" userId="b08ba3568bba0691" providerId="LiveId" clId="{BB056FEC-54F4-4F36-A7FF-C4F7B6522E83}" dt="2021-09-23T07:43:57.270" v="19" actId="20577"/>
          <ac:spMkLst>
            <pc:docMk/>
            <pc:sldMk cId="1355241434" sldId="467"/>
            <ac:spMk id="69" creationId="{9AEDD7C0-3C73-4845-B06F-EF5B8E1AB4F1}"/>
          </ac:spMkLst>
        </pc:spChg>
        <pc:spChg chg="mod">
          <ac:chgData name="Heo Junwon" userId="b08ba3568bba0691" providerId="LiveId" clId="{BB056FEC-54F4-4F36-A7FF-C4F7B6522E83}" dt="2021-09-23T07:43:55.338" v="17" actId="20577"/>
          <ac:spMkLst>
            <pc:docMk/>
            <pc:sldMk cId="1355241434" sldId="467"/>
            <ac:spMk id="78" creationId="{F0F72B1E-A317-5546-BFE4-FFF9E87F53E9}"/>
          </ac:spMkLst>
        </pc:spChg>
      </pc:sldChg>
      <pc:sldChg chg="modSp mod">
        <pc:chgData name="Heo Junwon" userId="b08ba3568bba0691" providerId="LiveId" clId="{BB056FEC-54F4-4F36-A7FF-C4F7B6522E83}" dt="2021-09-23T07:44:02.616" v="23" actId="20577"/>
        <pc:sldMkLst>
          <pc:docMk/>
          <pc:sldMk cId="1885366418" sldId="468"/>
        </pc:sldMkLst>
        <pc:spChg chg="mod">
          <ac:chgData name="Heo Junwon" userId="b08ba3568bba0691" providerId="LiveId" clId="{BB056FEC-54F4-4F36-A7FF-C4F7B6522E83}" dt="2021-09-23T07:44:02.616" v="23" actId="20577"/>
          <ac:spMkLst>
            <pc:docMk/>
            <pc:sldMk cId="1885366418" sldId="468"/>
            <ac:spMk id="69" creationId="{9AEDD7C0-3C73-4845-B06F-EF5B8E1AB4F1}"/>
          </ac:spMkLst>
        </pc:spChg>
        <pc:spChg chg="mod">
          <ac:chgData name="Heo Junwon" userId="b08ba3568bba0691" providerId="LiveId" clId="{BB056FEC-54F4-4F36-A7FF-C4F7B6522E83}" dt="2021-09-23T07:44:00.615" v="21" actId="20577"/>
          <ac:spMkLst>
            <pc:docMk/>
            <pc:sldMk cId="1885366418" sldId="468"/>
            <ac:spMk id="78" creationId="{F0F72B1E-A317-5546-BFE4-FFF9E87F53E9}"/>
          </ac:spMkLst>
        </pc:spChg>
      </pc:sldChg>
      <pc:sldChg chg="modSp mod">
        <pc:chgData name="Heo Junwon" userId="b08ba3568bba0691" providerId="LiveId" clId="{BB056FEC-54F4-4F36-A7FF-C4F7B6522E83}" dt="2021-09-23T07:44:07.760" v="27" actId="20577"/>
        <pc:sldMkLst>
          <pc:docMk/>
          <pc:sldMk cId="2548430721" sldId="469"/>
        </pc:sldMkLst>
        <pc:spChg chg="mod">
          <ac:chgData name="Heo Junwon" userId="b08ba3568bba0691" providerId="LiveId" clId="{BB056FEC-54F4-4F36-A7FF-C4F7B6522E83}" dt="2021-09-23T07:44:07.760" v="27" actId="20577"/>
          <ac:spMkLst>
            <pc:docMk/>
            <pc:sldMk cId="2548430721" sldId="469"/>
            <ac:spMk id="69" creationId="{9AEDD7C0-3C73-4845-B06F-EF5B8E1AB4F1}"/>
          </ac:spMkLst>
        </pc:spChg>
        <pc:spChg chg="mod">
          <ac:chgData name="Heo Junwon" userId="b08ba3568bba0691" providerId="LiveId" clId="{BB056FEC-54F4-4F36-A7FF-C4F7B6522E83}" dt="2021-09-23T07:44:05.809" v="25" actId="20577"/>
          <ac:spMkLst>
            <pc:docMk/>
            <pc:sldMk cId="2548430721" sldId="469"/>
            <ac:spMk id="78" creationId="{F0F72B1E-A317-5546-BFE4-FFF9E87F53E9}"/>
          </ac:spMkLst>
        </pc:spChg>
      </pc:sldChg>
      <pc:sldChg chg="modSp mod">
        <pc:chgData name="Heo Junwon" userId="b08ba3568bba0691" providerId="LiveId" clId="{BB056FEC-54F4-4F36-A7FF-C4F7B6522E83}" dt="2021-09-23T07:44:12.142" v="31" actId="20577"/>
        <pc:sldMkLst>
          <pc:docMk/>
          <pc:sldMk cId="3866174308" sldId="470"/>
        </pc:sldMkLst>
        <pc:spChg chg="mod">
          <ac:chgData name="Heo Junwon" userId="b08ba3568bba0691" providerId="LiveId" clId="{BB056FEC-54F4-4F36-A7FF-C4F7B6522E83}" dt="2021-09-23T07:44:12.142" v="31" actId="20577"/>
          <ac:spMkLst>
            <pc:docMk/>
            <pc:sldMk cId="3866174308" sldId="470"/>
            <ac:spMk id="69" creationId="{9AEDD7C0-3C73-4845-B06F-EF5B8E1AB4F1}"/>
          </ac:spMkLst>
        </pc:spChg>
        <pc:spChg chg="mod">
          <ac:chgData name="Heo Junwon" userId="b08ba3568bba0691" providerId="LiveId" clId="{BB056FEC-54F4-4F36-A7FF-C4F7B6522E83}" dt="2021-09-23T07:44:10.339" v="29" actId="20577"/>
          <ac:spMkLst>
            <pc:docMk/>
            <pc:sldMk cId="3866174308" sldId="470"/>
            <ac:spMk id="78" creationId="{F0F72B1E-A317-5546-BFE4-FFF9E87F53E9}"/>
          </ac:spMkLst>
        </pc:spChg>
      </pc:sldChg>
      <pc:sldChg chg="modSp mod">
        <pc:chgData name="Heo Junwon" userId="b08ba3568bba0691" providerId="LiveId" clId="{BB056FEC-54F4-4F36-A7FF-C4F7B6522E83}" dt="2021-09-23T07:44:17.104" v="35" actId="20577"/>
        <pc:sldMkLst>
          <pc:docMk/>
          <pc:sldMk cId="3713817635" sldId="471"/>
        </pc:sldMkLst>
        <pc:spChg chg="mod">
          <ac:chgData name="Heo Junwon" userId="b08ba3568bba0691" providerId="LiveId" clId="{BB056FEC-54F4-4F36-A7FF-C4F7B6522E83}" dt="2021-09-23T07:44:17.104" v="35" actId="20577"/>
          <ac:spMkLst>
            <pc:docMk/>
            <pc:sldMk cId="3713817635" sldId="471"/>
            <ac:spMk id="69" creationId="{9AEDD7C0-3C73-4845-B06F-EF5B8E1AB4F1}"/>
          </ac:spMkLst>
        </pc:spChg>
        <pc:spChg chg="mod">
          <ac:chgData name="Heo Junwon" userId="b08ba3568bba0691" providerId="LiveId" clId="{BB056FEC-54F4-4F36-A7FF-C4F7B6522E83}" dt="2021-09-23T07:44:14.742" v="33" actId="20577"/>
          <ac:spMkLst>
            <pc:docMk/>
            <pc:sldMk cId="3713817635" sldId="471"/>
            <ac:spMk id="78" creationId="{F0F72B1E-A317-5546-BFE4-FFF9E87F53E9}"/>
          </ac:spMkLst>
        </pc:spChg>
      </pc:sldChg>
      <pc:sldChg chg="modSp mod">
        <pc:chgData name="Heo Junwon" userId="b08ba3568bba0691" providerId="LiveId" clId="{BB056FEC-54F4-4F36-A7FF-C4F7B6522E83}" dt="2021-09-23T07:44:21.979" v="39" actId="20577"/>
        <pc:sldMkLst>
          <pc:docMk/>
          <pc:sldMk cId="3724828402" sldId="472"/>
        </pc:sldMkLst>
        <pc:spChg chg="mod">
          <ac:chgData name="Heo Junwon" userId="b08ba3568bba0691" providerId="LiveId" clId="{BB056FEC-54F4-4F36-A7FF-C4F7B6522E83}" dt="2021-09-23T07:44:21.979" v="39" actId="20577"/>
          <ac:spMkLst>
            <pc:docMk/>
            <pc:sldMk cId="3724828402" sldId="472"/>
            <ac:spMk id="69" creationId="{9AEDD7C0-3C73-4845-B06F-EF5B8E1AB4F1}"/>
          </ac:spMkLst>
        </pc:spChg>
        <pc:spChg chg="mod">
          <ac:chgData name="Heo Junwon" userId="b08ba3568bba0691" providerId="LiveId" clId="{BB056FEC-54F4-4F36-A7FF-C4F7B6522E83}" dt="2021-09-23T07:44:20.179" v="37" actId="20577"/>
          <ac:spMkLst>
            <pc:docMk/>
            <pc:sldMk cId="3724828402" sldId="472"/>
            <ac:spMk id="78" creationId="{F0F72B1E-A317-5546-BFE4-FFF9E87F53E9}"/>
          </ac:spMkLst>
        </pc:spChg>
      </pc:sldChg>
    </pc:docChg>
  </pc:docChgLst>
  <pc:docChgLst>
    <pc:chgData name="Heo Junwon" userId="b08ba3568bba0691" providerId="LiveId" clId="{79A98EC0-4663-4485-B4DD-DB8267B63565}"/>
    <pc:docChg chg="undo custSel modSld">
      <pc:chgData name="Heo Junwon" userId="b08ba3568bba0691" providerId="LiveId" clId="{79A98EC0-4663-4485-B4DD-DB8267B63565}" dt="2021-09-23T06:53:23.003" v="44" actId="20577"/>
      <pc:docMkLst>
        <pc:docMk/>
      </pc:docMkLst>
      <pc:sldChg chg="modSp mod">
        <pc:chgData name="Heo Junwon" userId="b08ba3568bba0691" providerId="LiveId" clId="{79A98EC0-4663-4485-B4DD-DB8267B63565}" dt="2021-09-23T06:53:23.003" v="44" actId="20577"/>
        <pc:sldMkLst>
          <pc:docMk/>
          <pc:sldMk cId="3293436380" sldId="304"/>
        </pc:sldMkLst>
        <pc:spChg chg="mod">
          <ac:chgData name="Heo Junwon" userId="b08ba3568bba0691" providerId="LiveId" clId="{79A98EC0-4663-4485-B4DD-DB8267B63565}" dt="2021-09-23T06:53:20.432" v="42" actId="20577"/>
          <ac:spMkLst>
            <pc:docMk/>
            <pc:sldMk cId="3293436380" sldId="304"/>
            <ac:spMk id="2" creationId="{00000000-0000-0000-0000-000000000000}"/>
          </ac:spMkLst>
        </pc:spChg>
        <pc:spChg chg="mod">
          <ac:chgData name="Heo Junwon" userId="b08ba3568bba0691" providerId="LiveId" clId="{79A98EC0-4663-4485-B4DD-DB8267B63565}" dt="2021-09-23T06:53:23.003" v="44" actId="20577"/>
          <ac:spMkLst>
            <pc:docMk/>
            <pc:sldMk cId="3293436380" sldId="304"/>
            <ac:spMk id="4" creationId="{00000000-0000-0000-0000-000000000000}"/>
          </ac:spMkLst>
        </pc:spChg>
      </pc:sldChg>
      <pc:sldChg chg="addSp delSp modSp mod">
        <pc:chgData name="Heo Junwon" userId="b08ba3568bba0691" providerId="LiveId" clId="{79A98EC0-4663-4485-B4DD-DB8267B63565}" dt="2021-09-23T06:51:52.570" v="16" actId="1076"/>
        <pc:sldMkLst>
          <pc:docMk/>
          <pc:sldMk cId="83821231" sldId="464"/>
        </pc:sldMkLst>
        <pc:picChg chg="del">
          <ac:chgData name="Heo Junwon" userId="b08ba3568bba0691" providerId="LiveId" clId="{79A98EC0-4663-4485-B4DD-DB8267B63565}" dt="2021-09-23T06:51:39.669" v="12" actId="478"/>
          <ac:picMkLst>
            <pc:docMk/>
            <pc:sldMk cId="83821231" sldId="464"/>
            <ac:picMk id="3" creationId="{08F6FA85-229D-45AE-AD09-0D877FA2F786}"/>
          </ac:picMkLst>
        </pc:picChg>
        <pc:picChg chg="add mod">
          <ac:chgData name="Heo Junwon" userId="b08ba3568bba0691" providerId="LiveId" clId="{79A98EC0-4663-4485-B4DD-DB8267B63565}" dt="2021-09-23T06:51:52.570" v="16" actId="1076"/>
          <ac:picMkLst>
            <pc:docMk/>
            <pc:sldMk cId="83821231" sldId="464"/>
            <ac:picMk id="5" creationId="{2B8E0F0C-4B80-4607-9B04-97C198A831EA}"/>
          </ac:picMkLst>
        </pc:picChg>
      </pc:sldChg>
      <pc:sldChg chg="addSp delSp modSp mod">
        <pc:chgData name="Heo Junwon" userId="b08ba3568bba0691" providerId="LiveId" clId="{79A98EC0-4663-4485-B4DD-DB8267B63565}" dt="2021-09-23T06:51:35.944" v="11" actId="1076"/>
        <pc:sldMkLst>
          <pc:docMk/>
          <pc:sldMk cId="382785330" sldId="466"/>
        </pc:sldMkLst>
        <pc:picChg chg="del">
          <ac:chgData name="Heo Junwon" userId="b08ba3568bba0691" providerId="LiveId" clId="{79A98EC0-4663-4485-B4DD-DB8267B63565}" dt="2021-09-23T06:51:00.368" v="0" actId="478"/>
          <ac:picMkLst>
            <pc:docMk/>
            <pc:sldMk cId="382785330" sldId="466"/>
            <ac:picMk id="4" creationId="{B252320D-1568-46F3-99BD-C8D227B385A3}"/>
          </ac:picMkLst>
        </pc:picChg>
        <pc:picChg chg="add del mod">
          <ac:chgData name="Heo Junwon" userId="b08ba3568bba0691" providerId="LiveId" clId="{79A98EC0-4663-4485-B4DD-DB8267B63565}" dt="2021-09-23T06:51:12.870" v="4" actId="478"/>
          <ac:picMkLst>
            <pc:docMk/>
            <pc:sldMk cId="382785330" sldId="466"/>
            <ac:picMk id="6" creationId="{6275EFE6-59B0-4C34-B159-F47EAED52AC5}"/>
          </ac:picMkLst>
        </pc:picChg>
        <pc:picChg chg="add mod">
          <ac:chgData name="Heo Junwon" userId="b08ba3568bba0691" providerId="LiveId" clId="{79A98EC0-4663-4485-B4DD-DB8267B63565}" dt="2021-09-23T06:51:25.980" v="7" actId="1076"/>
          <ac:picMkLst>
            <pc:docMk/>
            <pc:sldMk cId="382785330" sldId="466"/>
            <ac:picMk id="8" creationId="{189499D1-4213-4927-86D9-06B5912BC552}"/>
          </ac:picMkLst>
        </pc:picChg>
        <pc:picChg chg="add mod">
          <ac:chgData name="Heo Junwon" userId="b08ba3568bba0691" providerId="LiveId" clId="{79A98EC0-4663-4485-B4DD-DB8267B63565}" dt="2021-09-23T06:51:35.944" v="11" actId="1076"/>
          <ac:picMkLst>
            <pc:docMk/>
            <pc:sldMk cId="382785330" sldId="466"/>
            <ac:picMk id="11" creationId="{52F506A9-8A84-467F-BF2B-F406C97E76E6}"/>
          </ac:picMkLst>
        </pc:picChg>
      </pc:sldChg>
      <pc:sldChg chg="addSp delSp modSp mod">
        <pc:chgData name="Heo Junwon" userId="b08ba3568bba0691" providerId="LiveId" clId="{79A98EC0-4663-4485-B4DD-DB8267B63565}" dt="2021-09-23T06:52:09.284" v="22" actId="1076"/>
        <pc:sldMkLst>
          <pc:docMk/>
          <pc:sldMk cId="1355241434" sldId="467"/>
        </pc:sldMkLst>
        <pc:picChg chg="del">
          <ac:chgData name="Heo Junwon" userId="b08ba3568bba0691" providerId="LiveId" clId="{79A98EC0-4663-4485-B4DD-DB8267B63565}" dt="2021-09-23T06:51:58.421" v="17" actId="478"/>
          <ac:picMkLst>
            <pc:docMk/>
            <pc:sldMk cId="1355241434" sldId="467"/>
            <ac:picMk id="5" creationId="{CCFADC23-FF7A-434A-BA6C-3EA5534AD36C}"/>
          </ac:picMkLst>
        </pc:picChg>
        <pc:picChg chg="add mod">
          <ac:chgData name="Heo Junwon" userId="b08ba3568bba0691" providerId="LiveId" clId="{79A98EC0-4663-4485-B4DD-DB8267B63565}" dt="2021-09-23T06:52:09.284" v="22" actId="1076"/>
          <ac:picMkLst>
            <pc:docMk/>
            <pc:sldMk cId="1355241434" sldId="467"/>
            <ac:picMk id="7" creationId="{EC665330-FA4E-4688-B6B2-0B3F9167A976}"/>
          </ac:picMkLst>
        </pc:picChg>
      </pc:sldChg>
      <pc:sldChg chg="addSp delSp modSp mod">
        <pc:chgData name="Heo Junwon" userId="b08ba3568bba0691" providerId="LiveId" clId="{79A98EC0-4663-4485-B4DD-DB8267B63565}" dt="2021-09-23T06:52:27.360" v="29" actId="1076"/>
        <pc:sldMkLst>
          <pc:docMk/>
          <pc:sldMk cId="2548430721" sldId="469"/>
        </pc:sldMkLst>
        <pc:spChg chg="del">
          <ac:chgData name="Heo Junwon" userId="b08ba3568bba0691" providerId="LiveId" clId="{79A98EC0-4663-4485-B4DD-DB8267B63565}" dt="2021-09-23T06:52:18.918" v="24" actId="478"/>
          <ac:spMkLst>
            <pc:docMk/>
            <pc:sldMk cId="2548430721" sldId="469"/>
            <ac:spMk id="4" creationId="{3784A038-D378-486C-B3F3-EEDE87DD3AA7}"/>
          </ac:spMkLst>
        </pc:spChg>
        <pc:picChg chg="del">
          <ac:chgData name="Heo Junwon" userId="b08ba3568bba0691" providerId="LiveId" clId="{79A98EC0-4663-4485-B4DD-DB8267B63565}" dt="2021-09-23T06:52:15.947" v="23" actId="478"/>
          <ac:picMkLst>
            <pc:docMk/>
            <pc:sldMk cId="2548430721" sldId="469"/>
            <ac:picMk id="3" creationId="{A7DA44F4-AC09-4077-9E55-3E362EC1A6C6}"/>
          </ac:picMkLst>
        </pc:picChg>
        <pc:picChg chg="add mod">
          <ac:chgData name="Heo Junwon" userId="b08ba3568bba0691" providerId="LiveId" clId="{79A98EC0-4663-4485-B4DD-DB8267B63565}" dt="2021-09-23T06:52:27.360" v="29" actId="1076"/>
          <ac:picMkLst>
            <pc:docMk/>
            <pc:sldMk cId="2548430721" sldId="469"/>
            <ac:picMk id="6" creationId="{D50B529B-2207-4C3F-A02E-5FB807540E3F}"/>
          </ac:picMkLst>
        </pc:picChg>
      </pc:sldChg>
      <pc:sldChg chg="addSp delSp modSp mod">
        <pc:chgData name="Heo Junwon" userId="b08ba3568bba0691" providerId="LiveId" clId="{79A98EC0-4663-4485-B4DD-DB8267B63565}" dt="2021-09-23T06:52:59.207" v="39" actId="1076"/>
        <pc:sldMkLst>
          <pc:docMk/>
          <pc:sldMk cId="3713817635" sldId="471"/>
        </pc:sldMkLst>
        <pc:picChg chg="del">
          <ac:chgData name="Heo Junwon" userId="b08ba3568bba0691" providerId="LiveId" clId="{79A98EC0-4663-4485-B4DD-DB8267B63565}" dt="2021-09-23T06:52:36.267" v="30" actId="478"/>
          <ac:picMkLst>
            <pc:docMk/>
            <pc:sldMk cId="3713817635" sldId="471"/>
            <ac:picMk id="3" creationId="{A295CC1A-77F2-4C9A-98BD-DD2817AB25FF}"/>
          </ac:picMkLst>
        </pc:picChg>
        <pc:picChg chg="add del mod ord modCrop">
          <ac:chgData name="Heo Junwon" userId="b08ba3568bba0691" providerId="LiveId" clId="{79A98EC0-4663-4485-B4DD-DB8267B63565}" dt="2021-09-23T06:52:59.207" v="39" actId="1076"/>
          <ac:picMkLst>
            <pc:docMk/>
            <pc:sldMk cId="3713817635" sldId="471"/>
            <ac:picMk id="5" creationId="{8106902E-6DEE-435F-9B73-2C463D44620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876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3111" y="0"/>
            <a:ext cx="20533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D296-9B11-D14D-AD4F-F42535D932B2}" type="datetime1">
              <a:rPr lang="de-DE" smtClean="0"/>
              <a:t>23.09.2021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A2E4-AA22-4E16-9B83-E3959DD4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24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11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19" y="0"/>
            <a:ext cx="149059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2BD3-85FF-A940-9622-9EE1C474DCC9}" type="datetime1">
              <a:rPr lang="de-DE" smtClean="0"/>
              <a:t>23.09.2021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6624638"/>
            <a:ext cx="36576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3868" y="582804"/>
            <a:ext cx="5807946" cy="58481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D4B-CA8A-4DFF-B56A-D9E74AAF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263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317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512763" indent="-230188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854075" indent="-22542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1461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7425" y="4715396"/>
            <a:ext cx="2581973" cy="304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1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[Enter Date]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425" y="3750794"/>
            <a:ext cx="4337732" cy="8807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[Enter Your Name]</a:t>
            </a:r>
          </a:p>
          <a:p>
            <a:r>
              <a:rPr lang="en-US" noProof="0" dirty="0"/>
              <a:t>Turbomachinery Laboratory</a:t>
            </a:r>
          </a:p>
          <a:p>
            <a:r>
              <a:rPr lang="en-US" noProof="0" dirty="0" err="1"/>
              <a:t>Hanyang</a:t>
            </a:r>
            <a:r>
              <a:rPr lang="en-US" noProof="0" dirty="0"/>
              <a:t> University, Korea</a:t>
            </a:r>
          </a:p>
        </p:txBody>
      </p:sp>
      <p:pic>
        <p:nvPicPr>
          <p:cNvPr id="12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2160"/>
          <a:stretch/>
        </p:blipFill>
        <p:spPr>
          <a:xfrm>
            <a:off x="0" y="3372716"/>
            <a:ext cx="9144000" cy="26401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42606" y="717949"/>
            <a:ext cx="3751780" cy="1270665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>
                <a:solidFill>
                  <a:schemeClr val="tx2"/>
                </a:solidFill>
              </a:rPr>
              <a:t>Presentation title </a:t>
            </a:r>
            <a:br>
              <a:rPr lang="en-US" noProof="0" dirty="0"/>
            </a:br>
            <a:r>
              <a:rPr lang="en-US" noProof="0" dirty="0">
                <a:solidFill>
                  <a:schemeClr val="accent1"/>
                </a:solidFill>
              </a:rPr>
              <a:t>Headline two-colored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For extra long title</a:t>
            </a:r>
            <a:endParaRPr lang="en-US" noProof="0" dirty="0"/>
          </a:p>
        </p:txBody>
      </p:sp>
      <p:pic>
        <p:nvPicPr>
          <p:cNvPr id="19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영문로고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urbolab.hanyang.ac.kr/Logo_Fina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8211" r="14545" b="24590"/>
          <a:stretch>
            <a:fillRect/>
          </a:stretch>
        </p:blipFill>
        <p:spPr bwMode="auto">
          <a:xfrm>
            <a:off x="7702550" y="3632200"/>
            <a:ext cx="731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lue Boxes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64529" y="1158664"/>
            <a:ext cx="3690207" cy="19204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 baseline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de-DE" noProof="0"/>
              <a:t>Click the symbol to add picture</a:t>
            </a:r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15" y="3290888"/>
            <a:ext cx="3758266" cy="1034584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noProof="0" dirty="0"/>
              <a:t>Text, black, between 14pt and 18pt depending on the length of the text.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5001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694395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</p:spTree>
    <p:extLst>
      <p:ext uri="{BB962C8B-B14F-4D97-AF65-F5344CB8AC3E}">
        <p14:creationId xmlns:p14="http://schemas.microsoft.com/office/powerpoint/2010/main" val="376201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240" y="2601149"/>
            <a:ext cx="1918878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3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569884" y="2601149"/>
            <a:ext cx="191247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84063" y="2601149"/>
            <a:ext cx="1927411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775824" y="2601149"/>
            <a:ext cx="191009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7" name="Bildplatzhalter 12"/>
          <p:cNvSpPr>
            <a:spLocks noGrp="1"/>
          </p:cNvSpPr>
          <p:nvPr>
            <p:ph type="pic" sz="quarter" idx="27" hasCustomPrompt="1"/>
          </p:nvPr>
        </p:nvSpPr>
        <p:spPr>
          <a:xfrm>
            <a:off x="257327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28" hasCustomPrompt="1"/>
          </p:nvPr>
        </p:nvSpPr>
        <p:spPr>
          <a:xfrm>
            <a:off x="468541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9" name="Bildplatzhalter 12"/>
          <p:cNvSpPr>
            <a:spLocks noGrp="1"/>
          </p:cNvSpPr>
          <p:nvPr>
            <p:ph type="pic" sz="quarter" idx="29" hasCustomPrompt="1"/>
          </p:nvPr>
        </p:nvSpPr>
        <p:spPr>
          <a:xfrm>
            <a:off x="6779216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21" y="2952752"/>
            <a:ext cx="1935443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569886" y="2952752"/>
            <a:ext cx="191247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84063" y="2952752"/>
            <a:ext cx="192741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775824" y="2952752"/>
            <a:ext cx="1920684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</p:spTree>
    <p:extLst>
      <p:ext uri="{BB962C8B-B14F-4D97-AF65-F5344CB8AC3E}">
        <p14:creationId xmlns:p14="http://schemas.microsoft.com/office/powerpoint/2010/main" val="90812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4633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noProof="0"/>
              <a:t>Photo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663" y="923038"/>
            <a:ext cx="2991036" cy="30441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>
                <a:solidFill>
                  <a:srgbClr val="000000"/>
                </a:solidFill>
              </a:rPr>
              <a:t>Text in overlaying boxes, black, between 14pt and 18pt</a:t>
            </a:r>
          </a:p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074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 userDrawn="1"/>
        </p:nvSpPr>
        <p:spPr bwMode="black">
          <a:xfrm>
            <a:off x="497229" y="1600433"/>
            <a:ext cx="5719763" cy="10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6000" b="1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감사합니다</a:t>
            </a:r>
            <a:endParaRPr lang="en-US" altLang="ko-KR" sz="6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5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</p:spTree>
    <p:extLst>
      <p:ext uri="{BB962C8B-B14F-4D97-AF65-F5344CB8AC3E}">
        <p14:creationId xmlns:p14="http://schemas.microsoft.com/office/powerpoint/2010/main" val="737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46088" y="1179513"/>
            <a:ext cx="8221662" cy="29479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03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897" y="1187474"/>
            <a:ext cx="8210456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 dirty="0"/>
              <a:t>First level text, black, 20pt</a:t>
            </a:r>
          </a:p>
          <a:p>
            <a:pPr lvl="1"/>
            <a:r>
              <a:rPr lang="en-US" noProof="0" dirty="0"/>
              <a:t>Second level text, black, 18pt</a:t>
            </a:r>
          </a:p>
          <a:p>
            <a:pPr lvl="2"/>
            <a:r>
              <a:rPr lang="en-US" noProof="0" dirty="0"/>
              <a:t>Third level text, black, 18pt</a:t>
            </a:r>
          </a:p>
          <a:p>
            <a:pPr lvl="3"/>
            <a:r>
              <a:rPr lang="en-US" noProof="0" dirty="0"/>
              <a:t>Fourth level text, black, 18pt</a:t>
            </a:r>
          </a:p>
          <a:p>
            <a:pPr lvl="4"/>
            <a:r>
              <a:rPr lang="en-US" noProof="0" dirty="0"/>
              <a:t>Fifth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21143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962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395170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172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2560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67296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 marL="0" indent="0"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72000" y="1252736"/>
            <a:ext cx="3920706" cy="29606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50661" y="1256448"/>
            <a:ext cx="3931378" cy="34599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Picture Caption, Dark Blue, 20pt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758204" y="1740647"/>
            <a:ext cx="3923834" cy="2472768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600" baseline="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plus 1 big picture,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37076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7" y="1249457"/>
            <a:ext cx="3963315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55614" y="3042404"/>
            <a:ext cx="3989386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  <p:sp>
        <p:nvSpPr>
          <p:cNvPr id="21" name="Bildplatzhalter 12"/>
          <p:cNvSpPr>
            <a:spLocks noGrp="1"/>
          </p:cNvSpPr>
          <p:nvPr>
            <p:ph type="pic" sz="quarter" idx="31" hasCustomPrompt="1"/>
          </p:nvPr>
        </p:nvSpPr>
        <p:spPr>
          <a:xfrm>
            <a:off x="4685422" y="1249457"/>
            <a:ext cx="3996616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61650" y="3042404"/>
            <a:ext cx="4020391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141818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23"/>
            <a:ext cx="9144000" cy="185069"/>
          </a:xfrm>
          <a:prstGeom prst="rect">
            <a:avLst/>
          </a:prstGeom>
        </p:spPr>
      </p:pic>
      <p:sp>
        <p:nvSpPr>
          <p:cNvPr id="19" name="Textfeld 7"/>
          <p:cNvSpPr txBox="1"/>
          <p:nvPr userDrawn="1"/>
        </p:nvSpPr>
        <p:spPr bwMode="black">
          <a:xfrm>
            <a:off x="380902" y="4759882"/>
            <a:ext cx="324307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© </a:t>
            </a:r>
            <a:r>
              <a:rPr lang="ko-KR" altLang="en-US" sz="1000" noProof="0" dirty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한양대학교 터보기계연구실</a:t>
            </a:r>
            <a:endParaRPr lang="en-US" sz="1000" noProof="0" dirty="0">
              <a:solidFill>
                <a:schemeClr val="bg2">
                  <a:lumMod val="60000"/>
                  <a:lumOff val="40000"/>
                </a:schemeClr>
              </a:solidFill>
              <a:latin typeface="NanumBarunGothicOTF" panose="02020603020101020101" charset="-127"/>
              <a:ea typeface="NanumBarunGothicOTF" panose="02020603020101020101" charset="-127"/>
            </a:endParaRPr>
          </a:p>
        </p:txBody>
      </p:sp>
      <p:sp>
        <p:nvSpPr>
          <p:cNvPr id="20" name="Textfeld 5"/>
          <p:cNvSpPr txBox="1"/>
          <p:nvPr userDrawn="1"/>
        </p:nvSpPr>
        <p:spPr bwMode="black">
          <a:xfrm>
            <a:off x="3941782" y="4771791"/>
            <a:ext cx="610698" cy="2308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fld id="{AA37D48D-393C-0345-8A56-12F9487A61BF}" type="slidenum">
              <a:rPr lang="en-US" sz="9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noProof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elplatzhalter 2"/>
          <p:cNvSpPr>
            <a:spLocks noGrp="1"/>
          </p:cNvSpPr>
          <p:nvPr>
            <p:ph type="title"/>
          </p:nvPr>
        </p:nvSpPr>
        <p:spPr>
          <a:xfrm>
            <a:off x="446868" y="288924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Headline, Dark Blue, 36pt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idx="1"/>
          </p:nvPr>
        </p:nvSpPr>
        <p:spPr>
          <a:xfrm>
            <a:off x="446868" y="1189818"/>
            <a:ext cx="8229600" cy="319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pic>
        <p:nvPicPr>
          <p:cNvPr id="23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영문로고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81" r:id="rId3"/>
    <p:sldLayoutId id="214748368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  <p:sldLayoutId id="2147483666" r:id="rId12"/>
    <p:sldLayoutId id="2147483668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NanumBarunGothicOTF" panose="02020603020101020101" charset="-127"/>
          <a:ea typeface="NanumBarunGothicOTF" panose="02020603020101020101" charset="-127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000"/>
        </a:spcBef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1pPr>
      <a:lvl2pPr marL="571500" indent="-228600" algn="l" defTabSz="914400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2pPr>
      <a:lvl3pPr marL="857250" indent="-228600" algn="l" defTabSz="914400" rtl="0" eaLnBrk="1" latinLnBrk="0" hangingPunct="1">
        <a:spcBef>
          <a:spcPts val="4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3pPr>
      <a:lvl4pPr marL="114300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4pPr>
      <a:lvl5pPr marL="142875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367425" y="3745447"/>
            <a:ext cx="4337732" cy="880755"/>
          </a:xfrm>
        </p:spPr>
        <p:txBody>
          <a:bodyPr/>
          <a:lstStyle/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학번 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</a:p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 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1126" y="361227"/>
            <a:ext cx="5976546" cy="2329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 </a:t>
            </a:r>
            <a:r>
              <a:rPr lang="ko-KR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학년도 기계공학과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 (MEE1002)</a:t>
            </a:r>
            <a:b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b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CADD(Computer Aided Design and Drafting)</a:t>
            </a:r>
            <a:b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H.W. #5</a:t>
            </a:r>
            <a:endParaRPr lang="ko-KR" altLang="en-US" sz="1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36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106902E-6DEE-435F-9B73-2C463D446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9"/>
          <a:stretch/>
        </p:blipFill>
        <p:spPr>
          <a:xfrm>
            <a:off x="1526193" y="868601"/>
            <a:ext cx="5703564" cy="338788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#5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#5</a:t>
            </a:r>
          </a:p>
        </p:txBody>
      </p:sp>
    </p:spTree>
    <p:extLst>
      <p:ext uri="{BB962C8B-B14F-4D97-AF65-F5344CB8AC3E}">
        <p14:creationId xmlns:p14="http://schemas.microsoft.com/office/powerpoint/2010/main" val="371381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#5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#5</a:t>
            </a:r>
          </a:p>
        </p:txBody>
      </p:sp>
    </p:spTree>
    <p:extLst>
      <p:ext uri="{BB962C8B-B14F-4D97-AF65-F5344CB8AC3E}">
        <p14:creationId xmlns:p14="http://schemas.microsoft.com/office/powerpoint/2010/main" val="372482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#5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#5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89499D1-4213-4927-86D9-06B5912B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01" y="1066780"/>
            <a:ext cx="3433878" cy="309103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2F506A9-8A84-467F-BF2B-F406C97E7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173" y="1497608"/>
            <a:ext cx="4138501" cy="25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#5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#5</a:t>
            </a:r>
          </a:p>
        </p:txBody>
      </p:sp>
    </p:spTree>
    <p:extLst>
      <p:ext uri="{BB962C8B-B14F-4D97-AF65-F5344CB8AC3E}">
        <p14:creationId xmlns:p14="http://schemas.microsoft.com/office/powerpoint/2010/main" val="241809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#5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#5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B8E0F0C-4B80-4607-9B04-97C198A83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9639" y="72035"/>
            <a:ext cx="36931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#5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#5</a:t>
            </a:r>
          </a:p>
        </p:txBody>
      </p:sp>
    </p:spTree>
    <p:extLst>
      <p:ext uri="{BB962C8B-B14F-4D97-AF65-F5344CB8AC3E}">
        <p14:creationId xmlns:p14="http://schemas.microsoft.com/office/powerpoint/2010/main" val="297948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#5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#5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C665330-FA4E-4688-B6B2-0B3F9167A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35" y="631469"/>
            <a:ext cx="4642114" cy="38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4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#5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#5</a:t>
            </a:r>
          </a:p>
        </p:txBody>
      </p:sp>
    </p:spTree>
    <p:extLst>
      <p:ext uri="{BB962C8B-B14F-4D97-AF65-F5344CB8AC3E}">
        <p14:creationId xmlns:p14="http://schemas.microsoft.com/office/powerpoint/2010/main" val="188536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#5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#5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50B529B-2207-4C3F-A02E-5FB807540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7" y="696172"/>
            <a:ext cx="4111844" cy="375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#5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#5</a:t>
            </a:r>
          </a:p>
        </p:txBody>
      </p:sp>
    </p:spTree>
    <p:extLst>
      <p:ext uri="{BB962C8B-B14F-4D97-AF65-F5344CB8AC3E}">
        <p14:creationId xmlns:p14="http://schemas.microsoft.com/office/powerpoint/2010/main" val="3866174308"/>
      </p:ext>
    </p:extLst>
  </p:cSld>
  <p:clrMapOvr>
    <a:masterClrMapping/>
  </p:clrMapOvr>
</p:sld>
</file>

<file path=ppt/theme/theme1.xml><?xml version="1.0" encoding="utf-8"?>
<a:theme xmlns:a="http://schemas.openxmlformats.org/drawingml/2006/main" name="BorgWarner Template 2017 16-9_23_05_17">
  <a:themeElements>
    <a:clrScheme name="BorgWarner">
      <a:dk1>
        <a:srgbClr val="000000"/>
      </a:dk1>
      <a:lt1>
        <a:sysClr val="window" lastClr="FFFFFF"/>
      </a:lt1>
      <a:dk2>
        <a:srgbClr val="002369"/>
      </a:dk2>
      <a:lt2>
        <a:srgbClr val="636466"/>
      </a:lt2>
      <a:accent1>
        <a:srgbClr val="90B114"/>
      </a:accent1>
      <a:accent2>
        <a:srgbClr val="D1DC9C"/>
      </a:accent2>
      <a:accent3>
        <a:srgbClr val="007DC3"/>
      </a:accent3>
      <a:accent4>
        <a:srgbClr val="ADBBE2"/>
      </a:accent4>
      <a:accent5>
        <a:srgbClr val="F8971D"/>
      </a:accent5>
      <a:accent6>
        <a:srgbClr val="EFD59C"/>
      </a:accent6>
      <a:hlink>
        <a:srgbClr val="002366"/>
      </a:hlink>
      <a:folHlink>
        <a:srgbClr val="007DC3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/>
      <a:bodyPr anchor="ctr"/>
      <a:lstStyle>
        <a:defPPr>
          <a:defRPr sz="1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3CFEC6E1CE0469E8CAA1AB475197D" ma:contentTypeVersion="8" ma:contentTypeDescription="Create a new document." ma:contentTypeScope="" ma:versionID="74b62572299f77208a534480d9ca2a54">
  <xsd:schema xmlns:xsd="http://www.w3.org/2001/XMLSchema" xmlns:xs="http://www.w3.org/2001/XMLSchema" xmlns:p="http://schemas.microsoft.com/office/2006/metadata/properties" xmlns:ns3="f6e5300e-8faa-47d1-a505-765116314917" targetNamespace="http://schemas.microsoft.com/office/2006/metadata/properties" ma:root="true" ma:fieldsID="20b8f1bd34d5f1768aed8d21f7362ea9" ns3:_="">
    <xsd:import namespace="f6e5300e-8faa-47d1-a505-765116314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300e-8faa-47d1-a505-765116314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0EFA9C-AD9E-4A16-A227-F89CF76833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667AE4-93CF-47F5-8011-F55E35662B7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6e5300e-8faa-47d1-a505-76511631491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289C52E-2275-4F34-9B9B-1AE1EC888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5300e-8faa-47d1-a505-765116314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BorgWarner Template 2017 16-9_23_05_17.potx</Template>
  <TotalTime>8523</TotalTime>
  <Words>244</Words>
  <Application>Microsoft Office PowerPoint</Application>
  <PresentationFormat>화면 슬라이드 쇼(16:9)</PresentationFormat>
  <Paragraphs>34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NanumBarunGothic</vt:lpstr>
      <vt:lpstr>Wingdings</vt:lpstr>
      <vt:lpstr>NanumBarunGothicOTF</vt:lpstr>
      <vt:lpstr>Calibri</vt:lpstr>
      <vt:lpstr>나눔바른고딕</vt:lpstr>
      <vt:lpstr>Arial</vt:lpstr>
      <vt:lpstr>BorgWarner Template 2017 16-9_23_05_17</vt:lpstr>
      <vt:lpstr>2021 학년도 기계공학과 CADD (MEE1002)  CADD(Computer Aided Design and Drafting) H.W. #5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BorgWarner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Headline two-colored For extra long title</dc:title>
  <dc:creator>Keun Ryu</dc:creator>
  <cp:lastModifiedBy>Heo Junwon</cp:lastModifiedBy>
  <cp:revision>296</cp:revision>
  <cp:lastPrinted>2016-09-02T07:50:54Z</cp:lastPrinted>
  <dcterms:created xsi:type="dcterms:W3CDTF">2017-05-16T08:32:25Z</dcterms:created>
  <dcterms:modified xsi:type="dcterms:W3CDTF">2021-09-23T07:44:29Z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0x0101006A43CFEC6E1CE0469E8CAA1AB475197D</vt:lpwstr>
  </property>
</Properties>
</file>