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35" r:id="rId14"/>
  </p:sldIdLst>
  <p:sldSz cx="9144000" cy="5143500" type="screen16x9"/>
  <p:notesSz cx="6858000" cy="9144000"/>
  <p:embeddedFontLst>
    <p:embeddedFont>
      <p:font typeface="나눔바른고딕" panose="020B0600000101010101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anumBarunGothic" panose="020B0600000101010101" charset="-12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39" d="100"/>
          <a:sy n="139" d="100"/>
        </p:scale>
        <p:origin x="138" y="342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27.09.2021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27.09.2021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27.09.2021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rgbClr val="000000"/>
                </a:solidFill>
              </a:rPr>
              <a:t>Text in overlaying boxes, black, between 14pt and 18pt</a:t>
            </a:r>
          </a:p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#4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8866" r="7068" b="8792"/>
          <a:stretch/>
        </p:blipFill>
        <p:spPr>
          <a:xfrm rot="10800000">
            <a:off x="1856299" y="649805"/>
            <a:ext cx="5534527" cy="38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5784" r="4425" b="10994"/>
          <a:stretch/>
        </p:blipFill>
        <p:spPr>
          <a:xfrm rot="10800000">
            <a:off x="1904426" y="730048"/>
            <a:ext cx="5555153" cy="3754197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2711669" y="2263929"/>
            <a:ext cx="40990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711669" y="2528790"/>
            <a:ext cx="26528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black">
          <a:xfrm>
            <a:off x="2532561" y="2314077"/>
            <a:ext cx="293144" cy="18466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ko-KR" sz="600" dirty="0" smtClean="0">
                <a:latin typeface="나눔바른고딕OTF" panose="02020603020101020101" pitchFamily="18" charset="-127"/>
                <a:ea typeface="나눔바른고딕OTF" panose="02020603020101020101" pitchFamily="18" charset="-127"/>
              </a:rPr>
              <a:t>30</a:t>
            </a:r>
            <a:endParaRPr lang="ko-KR" altLang="en-US" sz="600" dirty="0">
              <a:latin typeface="나눔바른고딕OTF" panose="02020603020101020101" pitchFamily="18" charset="-127"/>
              <a:ea typeface="나눔바른고딕OTF" panose="02020603020101020101" pitchFamily="18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731206" y="2262520"/>
            <a:ext cx="0" cy="277478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86" y="889081"/>
            <a:ext cx="6059368" cy="3486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756271"/>
            <a:ext cx="6288133" cy="372467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#4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#4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8929</TotalTime>
  <Words>144</Words>
  <Application>Microsoft Office PowerPoint</Application>
  <PresentationFormat>화면 슬라이드 쇼(16:9)</PresentationFormat>
  <Paragraphs>33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나눔바른고딕</vt:lpstr>
      <vt:lpstr>나눔바른고딕OTF</vt:lpstr>
      <vt:lpstr>Calibri</vt:lpstr>
      <vt:lpstr>NanumBarunGothicOTF</vt:lpstr>
      <vt:lpstr>NanumSquare Bold</vt:lpstr>
      <vt:lpstr>KoPubWorldDotum_Pro Medium</vt:lpstr>
      <vt:lpstr>Arial</vt:lpstr>
      <vt:lpstr>NanumBarunGothic</vt:lpstr>
      <vt:lpstr>NanumSquare ExtraBold</vt:lpstr>
      <vt:lpstr>Wingdings</vt:lpstr>
      <vt:lpstr>BorgWarner Template 2017 16-9_23_05_17</vt:lpstr>
      <vt:lpstr>2021 학년도 기계공학과 CADD (MEE1002)  CADD(Computer Aided Design and Drafting) H.W. #4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user</cp:lastModifiedBy>
  <cp:revision>299</cp:revision>
  <cp:lastPrinted>2016-09-02T07:50:54Z</cp:lastPrinted>
  <dcterms:created xsi:type="dcterms:W3CDTF">2017-05-16T08:32:25Z</dcterms:created>
  <dcterms:modified xsi:type="dcterms:W3CDTF">2021-09-27T08:24:12Z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