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04" r:id="rId5"/>
    <p:sldId id="466" r:id="rId6"/>
    <p:sldId id="463" r:id="rId7"/>
    <p:sldId id="464" r:id="rId8"/>
    <p:sldId id="465" r:id="rId9"/>
    <p:sldId id="467" r:id="rId10"/>
    <p:sldId id="468" r:id="rId11"/>
    <p:sldId id="469" r:id="rId12"/>
    <p:sldId id="470" r:id="rId13"/>
    <p:sldId id="471" r:id="rId14"/>
    <p:sldId id="472" r:id="rId15"/>
    <p:sldId id="435" r:id="rId16"/>
  </p:sldIdLst>
  <p:sldSz cx="9144000" cy="5143500" type="screen16x9"/>
  <p:notesSz cx="6858000" cy="9144000"/>
  <p:embeddedFontLst>
    <p:embeddedFont>
      <p:font typeface="NanumBarunGothic" panose="020B0600000101010101" charset="-127"/>
      <p:regular r:id="rId19"/>
      <p:bold r:id="rId20"/>
    </p:embeddedFont>
    <p:embeddedFont>
      <p:font typeface="NanumBarunGothicOTF" panose="02020603020101020101" pitchFamily="18" charset="-127"/>
      <p:regular r:id="rId21"/>
      <p:bold r:id="rId22"/>
    </p:embeddedFont>
    <p:embeddedFont>
      <p:font typeface="나눔바른고딕" panose="020B0600000101010101" charset="-127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09">
          <p15:clr>
            <a:srgbClr val="A4A3A4"/>
          </p15:clr>
        </p15:guide>
        <p15:guide id="2" orient="horz" pos="533">
          <p15:clr>
            <a:srgbClr val="A4A3A4"/>
          </p15:clr>
        </p15:guide>
        <p15:guide id="3" orient="horz" pos="2499">
          <p15:clr>
            <a:srgbClr val="A4A3A4"/>
          </p15:clr>
        </p15:guide>
        <p15:guide id="4" orient="horz" pos="182">
          <p15:clr>
            <a:srgbClr val="A4A3A4"/>
          </p15:clr>
        </p15:guide>
        <p15:guide id="5" pos="5460">
          <p15:clr>
            <a:srgbClr val="A4A3A4"/>
          </p15:clr>
        </p15:guide>
        <p15:guide id="6" pos="4098">
          <p15:clr>
            <a:srgbClr val="A4A3A4"/>
          </p15:clr>
        </p15:guide>
        <p15:guide id="7" pos="3839">
          <p15:clr>
            <a:srgbClr val="A4A3A4"/>
          </p15:clr>
        </p15:guide>
        <p15:guide id="8" pos="281">
          <p15:clr>
            <a:srgbClr val="A4A3A4"/>
          </p15:clr>
        </p15:guide>
        <p15:guide id="9" orient="horz" pos="743">
          <p15:clr>
            <a:srgbClr val="A4A3A4"/>
          </p15:clr>
        </p15:guide>
        <p15:guide id="10" pos="9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D24C"/>
    <a:srgbClr val="363668"/>
    <a:srgbClr val="38386A"/>
    <a:srgbClr val="F2F2F2"/>
    <a:srgbClr val="FFC000"/>
    <a:srgbClr val="E6E6E6"/>
    <a:srgbClr val="82AA3C"/>
    <a:srgbClr val="012468"/>
    <a:srgbClr val="505153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0ECA17-80F1-40CF-8785-723737391CF0}" v="59" dt="2019-09-12T14:59:51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50000" autoAdjust="0"/>
  </p:normalViewPr>
  <p:slideViewPr>
    <p:cSldViewPr snapToGrid="0">
      <p:cViewPr varScale="1">
        <p:scale>
          <a:sx n="145" d="100"/>
          <a:sy n="145" d="100"/>
        </p:scale>
        <p:origin x="606" y="126"/>
      </p:cViewPr>
      <p:guideLst>
        <p:guide orient="horz" pos="3109"/>
        <p:guide orient="horz" pos="533"/>
        <p:guide orient="horz" pos="2499"/>
        <p:guide orient="horz" pos="182"/>
        <p:guide pos="5460"/>
        <p:guide pos="4098"/>
        <p:guide pos="3839"/>
        <p:guide pos="281"/>
        <p:guide orient="horz" pos="743"/>
        <p:guide pos="986"/>
      </p:guideLst>
    </p:cSldViewPr>
  </p:slideViewPr>
  <p:outlineViewPr>
    <p:cViewPr>
      <p:scale>
        <a:sx n="33" d="100"/>
        <a:sy n="33" d="100"/>
      </p:scale>
      <p:origin x="0" y="8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252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9876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Presentation/Event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803111" y="0"/>
            <a:ext cx="2053301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CD296-9B11-D14D-AD4F-F42535D932B2}" type="datetime1">
              <a:rPr lang="de-DE" smtClean="0"/>
              <a:t>13.09.2021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Presenter's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EA2E4-AA22-4E16-9B83-E3959DD4DE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6247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803112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Presentation/Event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65819" y="0"/>
            <a:ext cx="149059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D2BD3-85FF-A940-9622-9EE1C474DCC9}" type="datetime1">
              <a:rPr lang="de-DE" smtClean="0"/>
              <a:t>13.09.2021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00200" y="6624638"/>
            <a:ext cx="3657600" cy="205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03868" y="582804"/>
            <a:ext cx="5807946" cy="58481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Presenter's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8DD4B-CA8A-4DFF-B56A-D9E74AAFA2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2635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231775" indent="-23177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512763" indent="-230188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854075" indent="-22542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146175" indent="-23177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W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67425" y="4715396"/>
            <a:ext cx="2581973" cy="304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1" i="0" baseline="0">
                <a:solidFill>
                  <a:srgbClr val="636466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[Enter Date]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67425" y="3750794"/>
            <a:ext cx="4337732" cy="88075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0" i="0" baseline="0">
                <a:solidFill>
                  <a:srgbClr val="636466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[Enter Your Name]</a:t>
            </a:r>
          </a:p>
          <a:p>
            <a:r>
              <a:rPr lang="en-US" noProof="0" dirty="0"/>
              <a:t>Turbomachinery Laboratory</a:t>
            </a:r>
          </a:p>
          <a:p>
            <a:r>
              <a:rPr lang="en-US" noProof="0" dirty="0" err="1"/>
              <a:t>Hanyang</a:t>
            </a:r>
            <a:r>
              <a:rPr lang="en-US" noProof="0" dirty="0"/>
              <a:t> University, Korea</a:t>
            </a:r>
          </a:p>
        </p:txBody>
      </p:sp>
      <p:pic>
        <p:nvPicPr>
          <p:cNvPr id="12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 3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r="12160"/>
          <a:stretch/>
        </p:blipFill>
        <p:spPr>
          <a:xfrm>
            <a:off x="0" y="3372716"/>
            <a:ext cx="9144000" cy="264018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42606" y="717949"/>
            <a:ext cx="3751780" cy="1270665"/>
          </a:xfrm>
          <a:prstGeom prst="rect">
            <a:avLst/>
          </a:prstGeom>
        </p:spPr>
        <p:txBody>
          <a:bodyPr anchor="ctr"/>
          <a:lstStyle>
            <a:lvl1pPr>
              <a:defRPr sz="2800" baseline="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>
                <a:solidFill>
                  <a:schemeClr val="tx2"/>
                </a:solidFill>
              </a:rPr>
              <a:t>Presentation title </a:t>
            </a:r>
            <a:br>
              <a:rPr lang="en-US" noProof="0" dirty="0"/>
            </a:br>
            <a:r>
              <a:rPr lang="en-US" noProof="0" dirty="0">
                <a:solidFill>
                  <a:schemeClr val="accent1"/>
                </a:solidFill>
              </a:rPr>
              <a:t>Headline two-colored</a:t>
            </a:r>
            <a:br>
              <a:rPr lang="en-US" noProof="0" dirty="0">
                <a:solidFill>
                  <a:schemeClr val="accent1"/>
                </a:solidFill>
              </a:rPr>
            </a:br>
            <a:r>
              <a:rPr lang="en-US" noProof="0" dirty="0">
                <a:solidFill>
                  <a:schemeClr val="accent1"/>
                </a:solidFill>
              </a:rPr>
              <a:t>For extra long title</a:t>
            </a:r>
            <a:endParaRPr lang="en-US" noProof="0" dirty="0"/>
          </a:p>
        </p:txBody>
      </p:sp>
      <p:pic>
        <p:nvPicPr>
          <p:cNvPr id="19" name="Picture 4" descr="한양대학교 심볼마크 두번째 버전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678363"/>
            <a:ext cx="361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영문로고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5" b="25700"/>
          <a:stretch>
            <a:fillRect/>
          </a:stretch>
        </p:blipFill>
        <p:spPr bwMode="auto">
          <a:xfrm>
            <a:off x="6840538" y="4687888"/>
            <a:ext cx="19383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turbolab.hanyang.ac.kr/Logo_Final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5" t="8211" r="14545" b="24590"/>
          <a:stretch>
            <a:fillRect/>
          </a:stretch>
        </p:blipFill>
        <p:spPr bwMode="auto">
          <a:xfrm>
            <a:off x="7702550" y="3632200"/>
            <a:ext cx="731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61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Blue Boxes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64529" y="1158664"/>
            <a:ext cx="3690207" cy="192040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 baseline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de-DE" noProof="0"/>
              <a:t>Click the symbol to add picture</a:t>
            </a:r>
            <a:endParaRPr lang="en-US" noProof="0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62615" y="3290888"/>
            <a:ext cx="3758266" cy="1034584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>
              <a:lnSpc>
                <a:spcPct val="110000"/>
              </a:lnSpc>
            </a:pPr>
            <a:r>
              <a:rPr lang="en-US" noProof="0" dirty="0"/>
              <a:t>Text, black, between 14pt and 18pt depending on the length of the text.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445001" y="1161764"/>
            <a:ext cx="1979705" cy="1917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216000" tIns="216000" rIns="216000" bIns="216000"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28650" indent="0">
              <a:buNone/>
              <a:defRPr sz="1200">
                <a:solidFill>
                  <a:schemeClr val="bg1"/>
                </a:solidFill>
              </a:defRPr>
            </a:lvl3pPr>
            <a:lvl4pPr marL="914400" indent="0">
              <a:buNone/>
              <a:defRPr sz="1200">
                <a:solidFill>
                  <a:schemeClr val="bg1"/>
                </a:solidFill>
              </a:defRPr>
            </a:lvl4pPr>
            <a:lvl5pPr marL="120015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>
              <a:lnSpc>
                <a:spcPct val="140000"/>
              </a:lnSpc>
            </a:pPr>
            <a:r>
              <a:rPr lang="en-US" noProof="0" dirty="0"/>
              <a:t>Text in small boxes, white, 12pt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694395" y="1161764"/>
            <a:ext cx="1979705" cy="1917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216000" tIns="216000" rIns="216000" bIns="216000"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28650" indent="0">
              <a:buNone/>
              <a:defRPr sz="1200">
                <a:solidFill>
                  <a:schemeClr val="bg1"/>
                </a:solidFill>
              </a:defRPr>
            </a:lvl3pPr>
            <a:lvl4pPr marL="914400" indent="0">
              <a:buNone/>
              <a:defRPr sz="1200">
                <a:solidFill>
                  <a:schemeClr val="bg1"/>
                </a:solidFill>
              </a:defRPr>
            </a:lvl4pPr>
            <a:lvl5pPr marL="120015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>
              <a:lnSpc>
                <a:spcPct val="140000"/>
              </a:lnSpc>
            </a:pPr>
            <a:r>
              <a:rPr lang="en-US" noProof="0" dirty="0"/>
              <a:t>Text in small boxes, white, 12pt</a:t>
            </a:r>
          </a:p>
        </p:txBody>
      </p:sp>
    </p:spTree>
    <p:extLst>
      <p:ext uri="{BB962C8B-B14F-4D97-AF65-F5344CB8AC3E}">
        <p14:creationId xmlns:p14="http://schemas.microsoft.com/office/powerpoint/2010/main" val="376201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4240" y="2601149"/>
            <a:ext cx="1918878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55613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2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569884" y="2601149"/>
            <a:ext cx="1912470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684063" y="2601149"/>
            <a:ext cx="1927411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6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775824" y="2601149"/>
            <a:ext cx="1910090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7" name="Bildplatzhalter 12"/>
          <p:cNvSpPr>
            <a:spLocks noGrp="1"/>
          </p:cNvSpPr>
          <p:nvPr>
            <p:ph type="pic" sz="quarter" idx="27" hasCustomPrompt="1"/>
          </p:nvPr>
        </p:nvSpPr>
        <p:spPr>
          <a:xfrm>
            <a:off x="2573274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8" name="Bildplatzhalter 12"/>
          <p:cNvSpPr>
            <a:spLocks noGrp="1"/>
          </p:cNvSpPr>
          <p:nvPr>
            <p:ph type="pic" sz="quarter" idx="28" hasCustomPrompt="1"/>
          </p:nvPr>
        </p:nvSpPr>
        <p:spPr>
          <a:xfrm>
            <a:off x="4685414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9" name="Bildplatzhalter 12"/>
          <p:cNvSpPr>
            <a:spLocks noGrp="1"/>
          </p:cNvSpPr>
          <p:nvPr>
            <p:ph type="pic" sz="quarter" idx="29" hasCustomPrompt="1"/>
          </p:nvPr>
        </p:nvSpPr>
        <p:spPr>
          <a:xfrm>
            <a:off x="6779216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62621" y="2952752"/>
            <a:ext cx="1935443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31" hasCustomPrompt="1"/>
          </p:nvPr>
        </p:nvSpPr>
        <p:spPr>
          <a:xfrm>
            <a:off x="2569886" y="2952752"/>
            <a:ext cx="1912471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684063" y="2952752"/>
            <a:ext cx="1927411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6775824" y="2952752"/>
            <a:ext cx="1920684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</p:spTree>
    <p:extLst>
      <p:ext uri="{BB962C8B-B14F-4D97-AF65-F5344CB8AC3E}">
        <p14:creationId xmlns:p14="http://schemas.microsoft.com/office/powerpoint/2010/main" val="908121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picture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31" hasCustomPrompt="1"/>
          </p:nvPr>
        </p:nvSpPr>
        <p:spPr>
          <a:xfrm>
            <a:off x="0" y="0"/>
            <a:ext cx="9144000" cy="46336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noProof="0"/>
              <a:t>Photo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1075663" y="923038"/>
            <a:ext cx="2991036" cy="3044126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>
                <a:solidFill>
                  <a:srgbClr val="000000"/>
                </a:solidFill>
              </a:rPr>
              <a:t>Text in overlaying boxes, black, between 14pt and 18pt</a:t>
            </a:r>
          </a:p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60743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3"/>
          <p:cNvSpPr txBox="1">
            <a:spLocks noChangeArrowheads="1"/>
          </p:cNvSpPr>
          <p:nvPr userDrawn="1"/>
        </p:nvSpPr>
        <p:spPr bwMode="black">
          <a:xfrm>
            <a:off x="497229" y="1600433"/>
            <a:ext cx="5719763" cy="109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6000" b="1" dirty="0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감사합니다</a:t>
            </a:r>
            <a:endParaRPr lang="en-US" altLang="ko-KR" sz="6000" b="1" dirty="0">
              <a:solidFill>
                <a:schemeClr val="bg1"/>
              </a:solidFill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420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55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</p:spTree>
    <p:extLst>
      <p:ext uri="{BB962C8B-B14F-4D97-AF65-F5344CB8AC3E}">
        <p14:creationId xmlns:p14="http://schemas.microsoft.com/office/powerpoint/2010/main" val="737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 hasCustomPrompt="1"/>
          </p:nvPr>
        </p:nvSpPr>
        <p:spPr>
          <a:xfrm>
            <a:off x="446088" y="1179513"/>
            <a:ext cx="8221662" cy="29479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03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897" y="1187474"/>
            <a:ext cx="8210456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 dirty="0"/>
              <a:t>First level text, black, 20pt</a:t>
            </a:r>
          </a:p>
          <a:p>
            <a:pPr lvl="1"/>
            <a:r>
              <a:rPr lang="en-US" noProof="0" dirty="0"/>
              <a:t>Second level text, black, 18pt</a:t>
            </a:r>
          </a:p>
          <a:p>
            <a:pPr lvl="2"/>
            <a:r>
              <a:rPr lang="en-US" noProof="0" dirty="0"/>
              <a:t>Third level text, black, 18pt</a:t>
            </a:r>
          </a:p>
          <a:p>
            <a:pPr lvl="3"/>
            <a:r>
              <a:rPr lang="en-US" noProof="0" dirty="0"/>
              <a:t>Fourth level text, black, 18pt</a:t>
            </a:r>
          </a:p>
          <a:p>
            <a:pPr lvl="4"/>
            <a:r>
              <a:rPr lang="en-US" noProof="0" dirty="0"/>
              <a:t>Fifth level text,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21143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901" y="1187474"/>
            <a:ext cx="3907397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text, black, 18pt</a:t>
            </a:r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765962" y="1187474"/>
            <a:ext cx="3907397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395170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901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01728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25608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67296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 marL="0" indent="0"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72000" y="1252736"/>
            <a:ext cx="3920706" cy="29606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750661" y="1256448"/>
            <a:ext cx="3931378" cy="345997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800"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pPr lvl="0"/>
            <a:r>
              <a:rPr lang="en-US" noProof="0"/>
              <a:t>Picture Caption, Dark Blue, 20pt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758204" y="1740647"/>
            <a:ext cx="3923834" cy="2472768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600" baseline="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noProof="0"/>
              <a:t>Text plus 1 big picture, black, between 14pt and 18pt</a:t>
            </a:r>
          </a:p>
        </p:txBody>
      </p:sp>
    </p:spTree>
    <p:extLst>
      <p:ext uri="{BB962C8B-B14F-4D97-AF65-F5344CB8AC3E}">
        <p14:creationId xmlns:p14="http://schemas.microsoft.com/office/powerpoint/2010/main" val="370768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55617" y="1249457"/>
            <a:ext cx="3963315" cy="169769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55614" y="3042404"/>
            <a:ext cx="3989386" cy="1389460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 plus 2 landscape pictures, black, between 14pt and 18pt</a:t>
            </a:r>
          </a:p>
        </p:txBody>
      </p:sp>
      <p:sp>
        <p:nvSpPr>
          <p:cNvPr id="21" name="Bildplatzhalter 12"/>
          <p:cNvSpPr>
            <a:spLocks noGrp="1"/>
          </p:cNvSpPr>
          <p:nvPr>
            <p:ph type="pic" sz="quarter" idx="31" hasCustomPrompt="1"/>
          </p:nvPr>
        </p:nvSpPr>
        <p:spPr>
          <a:xfrm>
            <a:off x="4685422" y="1249457"/>
            <a:ext cx="3996616" cy="169769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661650" y="3042404"/>
            <a:ext cx="4020391" cy="1389460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 plus 2 landscape pictures, black, between 14pt and 18pt</a:t>
            </a:r>
          </a:p>
        </p:txBody>
      </p:sp>
    </p:spTree>
    <p:extLst>
      <p:ext uri="{BB962C8B-B14F-4D97-AF65-F5344CB8AC3E}">
        <p14:creationId xmlns:p14="http://schemas.microsoft.com/office/powerpoint/2010/main" val="141818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5323"/>
            <a:ext cx="9144000" cy="185069"/>
          </a:xfrm>
          <a:prstGeom prst="rect">
            <a:avLst/>
          </a:prstGeom>
        </p:spPr>
      </p:pic>
      <p:sp>
        <p:nvSpPr>
          <p:cNvPr id="19" name="Textfeld 7"/>
          <p:cNvSpPr txBox="1"/>
          <p:nvPr userDrawn="1"/>
        </p:nvSpPr>
        <p:spPr bwMode="black">
          <a:xfrm>
            <a:off x="380902" y="4759882"/>
            <a:ext cx="3243079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bg2">
                    <a:lumMod val="60000"/>
                    <a:lumOff val="40000"/>
                  </a:schemeClr>
                </a:solidFill>
                <a:latin typeface="NanumBarunGothicOTF" panose="02020603020101020101" charset="-127"/>
                <a:ea typeface="NanumBarunGothicOTF" panose="02020603020101020101" charset="-127"/>
              </a:rPr>
              <a:t>© </a:t>
            </a:r>
            <a:r>
              <a:rPr lang="ko-KR" altLang="en-US" sz="1000" noProof="0" dirty="0">
                <a:solidFill>
                  <a:schemeClr val="bg2">
                    <a:lumMod val="60000"/>
                    <a:lumOff val="40000"/>
                  </a:schemeClr>
                </a:solidFill>
                <a:latin typeface="NanumBarunGothicOTF" panose="02020603020101020101" charset="-127"/>
                <a:ea typeface="NanumBarunGothicOTF" panose="02020603020101020101" charset="-127"/>
              </a:rPr>
              <a:t>한양대학교 터보기계연구실</a:t>
            </a:r>
            <a:endParaRPr lang="en-US" sz="1000" noProof="0" dirty="0">
              <a:solidFill>
                <a:schemeClr val="bg2">
                  <a:lumMod val="60000"/>
                  <a:lumOff val="40000"/>
                </a:schemeClr>
              </a:solidFill>
              <a:latin typeface="NanumBarunGothicOTF" panose="02020603020101020101" charset="-127"/>
              <a:ea typeface="NanumBarunGothicOTF" panose="02020603020101020101" charset="-127"/>
            </a:endParaRPr>
          </a:p>
        </p:txBody>
      </p:sp>
      <p:sp>
        <p:nvSpPr>
          <p:cNvPr id="20" name="Textfeld 5"/>
          <p:cNvSpPr txBox="1"/>
          <p:nvPr userDrawn="1"/>
        </p:nvSpPr>
        <p:spPr bwMode="black">
          <a:xfrm>
            <a:off x="3941782" y="4771791"/>
            <a:ext cx="610698" cy="2308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fld id="{AA37D48D-393C-0345-8A56-12F9487A61BF}" type="slidenum">
              <a:rPr lang="en-US" sz="900" noProof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 algn="ctr"/>
              <a:t>‹#›</a:t>
            </a:fld>
            <a:endParaRPr lang="en-US" sz="900" noProof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itelplatzhalter 2"/>
          <p:cNvSpPr>
            <a:spLocks noGrp="1"/>
          </p:cNvSpPr>
          <p:nvPr>
            <p:ph type="title"/>
          </p:nvPr>
        </p:nvSpPr>
        <p:spPr>
          <a:xfrm>
            <a:off x="446868" y="288924"/>
            <a:ext cx="82296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Headline, Dark Blue, 36pt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idx="1"/>
          </p:nvPr>
        </p:nvSpPr>
        <p:spPr>
          <a:xfrm>
            <a:off x="446868" y="1189818"/>
            <a:ext cx="8229600" cy="3196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text, black, 18pt</a:t>
            </a:r>
          </a:p>
        </p:txBody>
      </p:sp>
      <p:pic>
        <p:nvPicPr>
          <p:cNvPr id="23" name="Picture 4" descr="한양대학교 심볼마크 두번째 버전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678363"/>
            <a:ext cx="361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영문로고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5" b="25700"/>
          <a:stretch>
            <a:fillRect/>
          </a:stretch>
        </p:blipFill>
        <p:spPr bwMode="auto">
          <a:xfrm>
            <a:off x="6840538" y="4687888"/>
            <a:ext cx="19383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90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7" r:id="rId2"/>
    <p:sldLayoutId id="2147483681" r:id="rId3"/>
    <p:sldLayoutId id="214748368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8" r:id="rId11"/>
    <p:sldLayoutId id="2147483666" r:id="rId12"/>
    <p:sldLayoutId id="2147483668" r:id="rId1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NanumBarunGothicOTF" panose="02020603020101020101" charset="-127"/>
          <a:ea typeface="NanumBarunGothicOTF" panose="02020603020101020101" charset="-127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ts val="1000"/>
        </a:spcBef>
        <a:buClr>
          <a:schemeClr val="accent1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1pPr>
      <a:lvl2pPr marL="571500" indent="-228600" algn="l" defTabSz="914400" rtl="0" eaLnBrk="1" latinLnBrk="0" hangingPunct="1">
        <a:spcBef>
          <a:spcPts val="600"/>
        </a:spcBef>
        <a:buClr>
          <a:schemeClr val="accent1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2pPr>
      <a:lvl3pPr marL="857250" indent="-228600" algn="l" defTabSz="914400" rtl="0" eaLnBrk="1" latinLnBrk="0" hangingPunct="1">
        <a:spcBef>
          <a:spcPts val="400"/>
        </a:spcBef>
        <a:buClr>
          <a:schemeClr val="accent1"/>
        </a:buClr>
        <a:buSzPct val="120000"/>
        <a:buFont typeface="Wingdings" pitchFamily="2" charset="2"/>
        <a:buChar char="§"/>
        <a:defRPr sz="1800" kern="1200" baseline="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3pPr>
      <a:lvl4pPr marL="1143000" indent="-228600" algn="l" defTabSz="914400" rtl="0" eaLnBrk="1" latinLnBrk="0" hangingPunct="1">
        <a:spcBef>
          <a:spcPts val="200"/>
        </a:spcBef>
        <a:buClr>
          <a:schemeClr val="accent1"/>
        </a:buClr>
        <a:buSzPct val="120000"/>
        <a:buFont typeface="Wingdings" pitchFamily="2" charset="2"/>
        <a:buChar char="§"/>
        <a:defRPr sz="1800" kern="1200" baseline="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4pPr>
      <a:lvl5pPr marL="1428750" indent="-228600" algn="l" defTabSz="914400" rtl="0" eaLnBrk="1" latinLnBrk="0" hangingPunct="1">
        <a:spcBef>
          <a:spcPts val="200"/>
        </a:spcBef>
        <a:buClr>
          <a:schemeClr val="accent1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2021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9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27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7"/>
          </p:nvPr>
        </p:nvSpPr>
        <p:spPr>
          <a:xfrm>
            <a:off x="367425" y="3745447"/>
            <a:ext cx="4337732" cy="880755"/>
          </a:xfrm>
        </p:spPr>
        <p:txBody>
          <a:bodyPr/>
          <a:lstStyle/>
          <a:p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학번 </a:t>
            </a:r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</a:p>
          <a:p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이름 </a:t>
            </a:r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21126" y="361227"/>
            <a:ext cx="5976546" cy="23298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2021 </a:t>
            </a:r>
            <a:r>
              <a:rPr lang="ko-KR" altLang="en-U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학년도 기계공학과 </a:t>
            </a:r>
            <a:r>
              <a:rPr lang="en-US" altLang="ko-KR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CADD (MEE1002)</a:t>
            </a:r>
            <a:br>
              <a:rPr lang="en-US" altLang="ko-K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b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CADD(Computer Aided Design and Drafting)</a:t>
            </a:r>
            <a:br>
              <a:rPr lang="en-US" altLang="ko-KR" sz="1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H.W. #2</a:t>
            </a:r>
            <a:endParaRPr lang="ko-KR" altLang="en-US" sz="18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3436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#2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#2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33" y="993499"/>
            <a:ext cx="6747257" cy="350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17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#2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#2</a:t>
            </a:r>
          </a:p>
        </p:txBody>
      </p:sp>
    </p:spTree>
    <p:extLst>
      <p:ext uri="{BB962C8B-B14F-4D97-AF65-F5344CB8AC3E}">
        <p14:creationId xmlns:p14="http://schemas.microsoft.com/office/powerpoint/2010/main" val="3724828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69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#2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#2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78" y="653138"/>
            <a:ext cx="3478564" cy="384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5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#2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#2</a:t>
            </a:r>
          </a:p>
        </p:txBody>
      </p:sp>
    </p:spTree>
    <p:extLst>
      <p:ext uri="{BB962C8B-B14F-4D97-AF65-F5344CB8AC3E}">
        <p14:creationId xmlns:p14="http://schemas.microsoft.com/office/powerpoint/2010/main" val="241809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#2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#2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60" y="650690"/>
            <a:ext cx="4826288" cy="384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#2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#2</a:t>
            </a:r>
          </a:p>
        </p:txBody>
      </p:sp>
    </p:spTree>
    <p:extLst>
      <p:ext uri="{BB962C8B-B14F-4D97-AF65-F5344CB8AC3E}">
        <p14:creationId xmlns:p14="http://schemas.microsoft.com/office/powerpoint/2010/main" val="297948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#2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#2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1314348" y="930057"/>
            <a:ext cx="6729622" cy="3558191"/>
            <a:chOff x="1314348" y="930057"/>
            <a:chExt cx="6729622" cy="3558191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348" y="930057"/>
              <a:ext cx="6729622" cy="355819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 bwMode="black">
            <a:xfrm>
              <a:off x="4417031" y="4197754"/>
              <a:ext cx="524256" cy="200055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700" dirty="0">
                  <a:solidFill>
                    <a:srgbClr val="3CD24C"/>
                  </a:solidFill>
                </a:rPr>
                <a:t>30</a:t>
              </a:r>
              <a:endParaRPr lang="ko-KR" altLang="en-US" sz="700" dirty="0">
                <a:solidFill>
                  <a:srgbClr val="3CD24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5241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#2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#2</a:t>
            </a:r>
          </a:p>
        </p:txBody>
      </p:sp>
    </p:spTree>
    <p:extLst>
      <p:ext uri="{BB962C8B-B14F-4D97-AF65-F5344CB8AC3E}">
        <p14:creationId xmlns:p14="http://schemas.microsoft.com/office/powerpoint/2010/main" val="1885366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#2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#2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825" y="649805"/>
            <a:ext cx="4460982" cy="383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3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#2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#2</a:t>
            </a:r>
          </a:p>
        </p:txBody>
      </p:sp>
    </p:spTree>
    <p:extLst>
      <p:ext uri="{BB962C8B-B14F-4D97-AF65-F5344CB8AC3E}">
        <p14:creationId xmlns:p14="http://schemas.microsoft.com/office/powerpoint/2010/main" val="3866174308"/>
      </p:ext>
    </p:extLst>
  </p:cSld>
  <p:clrMapOvr>
    <a:masterClrMapping/>
  </p:clrMapOvr>
</p:sld>
</file>

<file path=ppt/theme/theme1.xml><?xml version="1.0" encoding="utf-8"?>
<a:theme xmlns:a="http://schemas.openxmlformats.org/drawingml/2006/main" name="BorgWarner Template 2017 16-9_23_05_17">
  <a:themeElements>
    <a:clrScheme name="BorgWarner">
      <a:dk1>
        <a:srgbClr val="000000"/>
      </a:dk1>
      <a:lt1>
        <a:sysClr val="window" lastClr="FFFFFF"/>
      </a:lt1>
      <a:dk2>
        <a:srgbClr val="002369"/>
      </a:dk2>
      <a:lt2>
        <a:srgbClr val="636466"/>
      </a:lt2>
      <a:accent1>
        <a:srgbClr val="90B114"/>
      </a:accent1>
      <a:accent2>
        <a:srgbClr val="D1DC9C"/>
      </a:accent2>
      <a:accent3>
        <a:srgbClr val="007DC3"/>
      </a:accent3>
      <a:accent4>
        <a:srgbClr val="ADBBE2"/>
      </a:accent4>
      <a:accent5>
        <a:srgbClr val="F8971D"/>
      </a:accent5>
      <a:accent6>
        <a:srgbClr val="EFD59C"/>
      </a:accent6>
      <a:hlink>
        <a:srgbClr val="002366"/>
      </a:hlink>
      <a:folHlink>
        <a:srgbClr val="007DC3"/>
      </a:folHlink>
    </a:clrScheme>
    <a:fontScheme name="BorgWarner Feb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black"/>
      <a:bodyPr anchor="ctr"/>
      <a:lstStyle>
        <a:defPPr>
          <a:defRPr sz="1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rgWarner Feb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3CFEC6E1CE0469E8CAA1AB475197D" ma:contentTypeVersion="8" ma:contentTypeDescription="Create a new document." ma:contentTypeScope="" ma:versionID="74b62572299f77208a534480d9ca2a54">
  <xsd:schema xmlns:xsd="http://www.w3.org/2001/XMLSchema" xmlns:xs="http://www.w3.org/2001/XMLSchema" xmlns:p="http://schemas.microsoft.com/office/2006/metadata/properties" xmlns:ns3="f6e5300e-8faa-47d1-a505-765116314917" targetNamespace="http://schemas.microsoft.com/office/2006/metadata/properties" ma:root="true" ma:fieldsID="20b8f1bd34d5f1768aed8d21f7362ea9" ns3:_="">
    <xsd:import namespace="f6e5300e-8faa-47d1-a505-7651163149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5300e-8faa-47d1-a505-7651163149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667AE4-93CF-47F5-8011-F55E35662B73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f6e5300e-8faa-47d1-a505-765116314917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50EFA9C-AD9E-4A16-A227-F89CF76833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89C52E-2275-4F34-9B9B-1AE1EC8888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e5300e-8faa-47d1-a505-7651163149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BorgWarner Template 2017 16-9_23_05_17.potx</Template>
  <TotalTime>8504</TotalTime>
  <Words>245</Words>
  <Application>Microsoft Office PowerPoint</Application>
  <PresentationFormat>화면 슬라이드 쇼(16:9)</PresentationFormat>
  <Paragraphs>35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NanumBarunGothicOTF</vt:lpstr>
      <vt:lpstr>Calibri</vt:lpstr>
      <vt:lpstr>Arial</vt:lpstr>
      <vt:lpstr>NanumBarunGothic</vt:lpstr>
      <vt:lpstr>Wingdings</vt:lpstr>
      <vt:lpstr>나눔바른고딕</vt:lpstr>
      <vt:lpstr>BorgWarner Template 2017 16-9_23_05_17</vt:lpstr>
      <vt:lpstr>2021 학년도 기계공학과 CADD (MEE1002)  CADD(Computer Aided Design and Drafting) H.W. #2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BorgWarner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Headline two-colored For extra long title</dc:title>
  <dc:creator>Keun Ryu</dc:creator>
  <cp:lastModifiedBy>Heo Junwon</cp:lastModifiedBy>
  <cp:revision>293</cp:revision>
  <cp:lastPrinted>2016-09-02T07:50:54Z</cp:lastPrinted>
  <dcterms:created xsi:type="dcterms:W3CDTF">2017-05-16T08:32:25Z</dcterms:created>
  <dcterms:modified xsi:type="dcterms:W3CDTF">2021-09-13T01:47:30Z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0x0101006A43CFEC6E1CE0469E8CAA1AB475197D</vt:lpwstr>
  </property>
</Properties>
</file>