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3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anumBarunGothic" panose="020B0603020101020101" pitchFamily="50" charset="-127"/>
      <p:regular r:id="rId25"/>
      <p:bold r:id="rId26"/>
    </p:embeddedFont>
    <p:embeddedFont>
      <p:font typeface="나눔바른고딕" panose="020B0603020101020101" pitchFamily="50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50000" autoAdjust="0"/>
  </p:normalViewPr>
  <p:slideViewPr>
    <p:cSldViewPr snapToGrid="0">
      <p:cViewPr varScale="1">
        <p:scale>
          <a:sx n="109" d="100"/>
          <a:sy n="109" d="100"/>
        </p:scale>
        <p:origin x="682" y="77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22.09.2021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22.09.2021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Name]</a:t>
            </a:r>
          </a:p>
          <a:p>
            <a:r>
              <a:rPr lang="en-US" noProof="0" dirty="0"/>
              <a:t>Turbomachinery Laboratory</a:t>
            </a:r>
          </a:p>
          <a:p>
            <a:r>
              <a:rPr lang="en-US" noProof="0" dirty="0" err="1"/>
              <a:t>Hanyang</a:t>
            </a:r>
            <a:r>
              <a:rPr lang="en-US" noProof="0" dirty="0"/>
              <a:t> University, Korea</a:t>
            </a:r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rgbClr val="000000"/>
                </a:solidFill>
              </a:rPr>
              <a:t>Text in overlaying boxes, black, between 14pt and 18pt</a:t>
            </a:r>
          </a:p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23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#3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15130" r="12278" b="14612"/>
          <a:stretch/>
        </p:blipFill>
        <p:spPr>
          <a:xfrm rot="10800000">
            <a:off x="1702466" y="930057"/>
            <a:ext cx="5179598" cy="35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372482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769554" y="703428"/>
            <a:ext cx="4997005" cy="3809915"/>
            <a:chOff x="1769554" y="703428"/>
            <a:chExt cx="4997005" cy="380991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554" y="703428"/>
              <a:ext cx="4997005" cy="3809915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4125113" y="889081"/>
              <a:ext cx="1602356" cy="850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88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226311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9372" y="1281337"/>
            <a:ext cx="3632110" cy="27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029" y="1211865"/>
            <a:ext cx="3704490" cy="27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3068" r="3540" b="8825"/>
          <a:stretch/>
        </p:blipFill>
        <p:spPr>
          <a:xfrm>
            <a:off x="1279172" y="748804"/>
            <a:ext cx="5898524" cy="373617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0402" r="15936" b="11202"/>
          <a:stretch/>
        </p:blipFill>
        <p:spPr>
          <a:xfrm rot="10800000">
            <a:off x="2126637" y="837804"/>
            <a:ext cx="4377290" cy="35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#3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#3</a:t>
            </a: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8644</TotalTime>
  <Words>286</Words>
  <Application>Microsoft Office PowerPoint</Application>
  <PresentationFormat>화면 슬라이드 쇼(16:9)</PresentationFormat>
  <Paragraphs>40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나눔바른고딕</vt:lpstr>
      <vt:lpstr>Arial</vt:lpstr>
      <vt:lpstr>NanumBarunGothicOTF</vt:lpstr>
      <vt:lpstr>Calibri</vt:lpstr>
      <vt:lpstr>NanumBarunGothic</vt:lpstr>
      <vt:lpstr>Wingdings</vt:lpstr>
      <vt:lpstr>BorgWarner Template 2017 16-9_23_05_17</vt:lpstr>
      <vt:lpstr>2021 학년도 기계공학과 CADD (MEE1002)  CADD(Computer Aided Design and Drafting) H.W. #3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위민수</cp:lastModifiedBy>
  <cp:revision>299</cp:revision>
  <cp:lastPrinted>2016-09-02T07:50:54Z</cp:lastPrinted>
  <dcterms:created xsi:type="dcterms:W3CDTF">2017-05-16T08:32:25Z</dcterms:created>
  <dcterms:modified xsi:type="dcterms:W3CDTF">2021-09-22T06:30:46Z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