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35" r:id="rId16"/>
  </p:sldIdLst>
  <p:sldSz cx="9144000" cy="5143500" type="screen16x9"/>
  <p:notesSz cx="6858000" cy="9144000"/>
  <p:embeddedFontLst>
    <p:embeddedFont>
      <p:font typeface="NanumSquare Bold" panose="020B0600000101010101" pitchFamily="50" charset="-127"/>
      <p:bold r:id="rId19"/>
    </p:embeddedFont>
    <p:embeddedFont>
      <p:font typeface="NanumSquare ExtraBold" panose="020B0600000101010101" pitchFamily="50" charset="-127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나눔바른고딕" panose="020B0603020101020101" pitchFamily="50" charset="-127"/>
      <p:regular r:id="rId25"/>
      <p:bold r:id="rId26"/>
    </p:embeddedFont>
    <p:embeddedFont>
      <p:font typeface="NanumBarunGothic" panose="020B0603020101020101" pitchFamily="50" charset="-12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610" y="82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25.08.2021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25.08.2021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rgbClr val="000000"/>
                </a:solidFill>
              </a:rPr>
              <a:t>Text in overlaying boxes, black, between 14pt and 18pt</a:t>
            </a:r>
          </a:p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16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</a:t>
            </a: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#2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33" y="993499"/>
            <a:ext cx="6747257" cy="3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8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8" y="653138"/>
            <a:ext cx="3478564" cy="38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60" y="650690"/>
            <a:ext cx="4826288" cy="38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314348" y="930057"/>
            <a:ext cx="6729622" cy="3558191"/>
            <a:chOff x="1314348" y="930057"/>
            <a:chExt cx="6729622" cy="3558191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348" y="930057"/>
              <a:ext cx="6729622" cy="355819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 bwMode="black">
            <a:xfrm>
              <a:off x="4417031" y="4197754"/>
              <a:ext cx="524256" cy="20005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700" dirty="0" smtClean="0">
                  <a:solidFill>
                    <a:srgbClr val="3CD24C"/>
                  </a:solidFill>
                </a:rPr>
                <a:t>30</a:t>
              </a:r>
              <a:endParaRPr lang="ko-KR" altLang="en-US" sz="700" dirty="0">
                <a:solidFill>
                  <a:srgbClr val="3CD24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25" y="649805"/>
            <a:ext cx="4460982" cy="38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#2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8504</TotalTime>
  <Words>181</Words>
  <Application>Microsoft Office PowerPoint</Application>
  <PresentationFormat>화면 슬라이드 쇼(16:9)</PresentationFormat>
  <Paragraphs>35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NanumSquare Bold</vt:lpstr>
      <vt:lpstr>Wingdings</vt:lpstr>
      <vt:lpstr>NanumBarunGothicOTF</vt:lpstr>
      <vt:lpstr>NanumSquare ExtraBold</vt:lpstr>
      <vt:lpstr>Calibri</vt:lpstr>
      <vt:lpstr>나눔바른고딕</vt:lpstr>
      <vt:lpstr>KoPubWorldDotum_Pro Medium</vt:lpstr>
      <vt:lpstr>NanumBarunGothic</vt:lpstr>
      <vt:lpstr>Arial</vt:lpstr>
      <vt:lpstr>BorgWarner Template 2017 16-9_23_05_17</vt:lpstr>
      <vt:lpstr>2021 학년도 기계공학과 CADD (MEE1002)  CADD(Computer Aided Design and Drafting) H.W. #2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위민수</cp:lastModifiedBy>
  <cp:revision>292</cp:revision>
  <cp:lastPrinted>2016-09-02T07:50:54Z</cp:lastPrinted>
  <dcterms:created xsi:type="dcterms:W3CDTF">2017-05-16T08:32:25Z</dcterms:created>
  <dcterms:modified xsi:type="dcterms:W3CDTF">2021-08-25T03:04:15Z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