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35" r:id="rId16"/>
  </p:sldIdLst>
  <p:sldSz cx="9144000" cy="5143500" type="screen16x9"/>
  <p:notesSz cx="6858000" cy="9144000"/>
  <p:embeddedFontLst>
    <p:embeddedFont>
      <p:font typeface="NanumSquare Bold" panose="020B0600000101010101" pitchFamily="50" charset="-127"/>
      <p:bold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anumBarunGothic" panose="020B0603020101020101" pitchFamily="50" charset="-127"/>
      <p:regular r:id="rId26"/>
      <p:bold r:id="rId27"/>
    </p:embeddedFont>
    <p:embeddedFont>
      <p:font typeface="NanumSquare ExtraBold" panose="020B0600000101010101" pitchFamily="50" charset="-1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68"/>
    <a:srgbClr val="38386A"/>
    <a:srgbClr val="F2F2F2"/>
    <a:srgbClr val="FFC000"/>
    <a:srgbClr val="E6E6E6"/>
    <a:srgbClr val="82AA3C"/>
    <a:srgbClr val="012468"/>
    <a:srgbClr val="505153"/>
    <a:srgbClr val="636466"/>
    <a:srgbClr val="1E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610" y="82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19.08.2021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19.08.2021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#1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5213" r="2744" b="6834"/>
          <a:stretch/>
        </p:blipFill>
        <p:spPr>
          <a:xfrm>
            <a:off x="2069430" y="653138"/>
            <a:ext cx="4475749" cy="38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304370" y="1009463"/>
            <a:ext cx="6409591" cy="3479492"/>
            <a:chOff x="480579" y="1207943"/>
            <a:chExt cx="8182841" cy="444211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79" y="1207943"/>
              <a:ext cx="8182841" cy="4442114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6409944" y="1252728"/>
              <a:ext cx="1801368" cy="685800"/>
            </a:xfrm>
            <a:prstGeom prst="rect">
              <a:avLst/>
            </a:prstGeom>
            <a:solidFill>
              <a:srgbClr val="3C3C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383909" y="987883"/>
            <a:ext cx="6103169" cy="3498249"/>
            <a:chOff x="1294533" y="1285874"/>
            <a:chExt cx="6554932" cy="3757193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43"/>
            <a:stretch/>
          </p:blipFill>
          <p:spPr>
            <a:xfrm>
              <a:off x="1294533" y="1285874"/>
              <a:ext cx="6554932" cy="3757193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6048097" y="1285874"/>
              <a:ext cx="1801368" cy="685800"/>
            </a:xfrm>
            <a:prstGeom prst="rect">
              <a:avLst/>
            </a:prstGeom>
            <a:solidFill>
              <a:srgbClr val="36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15924" y="679534"/>
            <a:ext cx="5028016" cy="3797382"/>
            <a:chOff x="1915924" y="679534"/>
            <a:chExt cx="5028016" cy="3797382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924" y="679534"/>
              <a:ext cx="5028016" cy="3797382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5843911" y="690459"/>
              <a:ext cx="1086280" cy="533153"/>
            </a:xfrm>
            <a:prstGeom prst="rect">
              <a:avLst/>
            </a:prstGeom>
            <a:solidFill>
              <a:srgbClr val="36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915237" y="748804"/>
            <a:ext cx="5014953" cy="3591095"/>
            <a:chOff x="1433973" y="1181930"/>
            <a:chExt cx="6276052" cy="4494140"/>
          </a:xfrm>
        </p:grpSpPr>
        <p:grpSp>
          <p:nvGrpSpPr>
            <p:cNvPr id="8" name="그룹 7"/>
            <p:cNvGrpSpPr/>
            <p:nvPr/>
          </p:nvGrpSpPr>
          <p:grpSpPr>
            <a:xfrm>
              <a:off x="1433973" y="1181930"/>
              <a:ext cx="6276052" cy="4494140"/>
              <a:chOff x="1433973" y="1181930"/>
              <a:chExt cx="6276052" cy="4494140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3973" y="1181930"/>
                <a:ext cx="6276052" cy="449414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649038" y="5243239"/>
                <a:ext cx="1098440" cy="4236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59AC7B"/>
                    </a:solidFill>
                  </a:rPr>
                  <a:t>R 50</a:t>
                </a:r>
                <a:endParaRPr lang="ko-KR" altLang="en-US" sz="1600" b="1" dirty="0">
                  <a:solidFill>
                    <a:srgbClr val="59AC7B"/>
                  </a:solidFill>
                </a:endParaRP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6680219" y="1244890"/>
              <a:ext cx="1029806" cy="505435"/>
            </a:xfrm>
            <a:prstGeom prst="rect">
              <a:avLst/>
            </a:prstGeom>
            <a:solidFill>
              <a:srgbClr val="383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#1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#1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8466</TotalTime>
  <Words>182</Words>
  <Application>Microsoft Office PowerPoint</Application>
  <PresentationFormat>화면 슬라이드 쇼(16:9)</PresentationFormat>
  <Paragraphs>35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Wingdings</vt:lpstr>
      <vt:lpstr>NanumSquare Bold</vt:lpstr>
      <vt:lpstr>나눔바른고딕</vt:lpstr>
      <vt:lpstr>Calibri</vt:lpstr>
      <vt:lpstr>NanumBarunGothicOTF</vt:lpstr>
      <vt:lpstr>NanumBarunGothic</vt:lpstr>
      <vt:lpstr>KoPubWorldDotum_Pro Medium</vt:lpstr>
      <vt:lpstr>NanumSquare ExtraBold</vt:lpstr>
      <vt:lpstr>Arial</vt:lpstr>
      <vt:lpstr>BorgWarner Template 2017 16-9_23_05_17</vt:lpstr>
      <vt:lpstr>2021 학년도 기계공학과 CADD (MEE1002)  CADD(Computer Aided Design and Drafting) H.W. #1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위민수</cp:lastModifiedBy>
  <cp:revision>289</cp:revision>
  <cp:lastPrinted>2016-09-02T07:50:54Z</cp:lastPrinted>
  <dcterms:created xsi:type="dcterms:W3CDTF">2017-05-16T08:32:25Z</dcterms:created>
  <dcterms:modified xsi:type="dcterms:W3CDTF">2021-08-19T07:29:47Z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